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39.xml" ContentType="application/vnd.openxmlformats-officedocument.presentationml.slideLayout+xml"/>
  <Override PartName="/ppt/theme/theme5.xml" ContentType="application/vnd.openxmlformats-officedocument.theme+xml"/>
  <Override PartName="/ppt/diagrams/colors1.xml" ContentType="application/vnd.openxmlformats-officedocument.drawingml.diagramColor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Default Extension="xlsx" ContentType="application/vnd.openxmlformats-officedocument.spreadsheetml.sheet"/>
  <Override PartName="/ppt/slideMasters/slideMaster4.xml" ContentType="application/vnd.openxmlformats-officedocument.presentationml.slide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charts/chart1.xml" ContentType="application/vnd.openxmlformats-officedocument.drawingml.chart+xml"/>
  <Override PartName="/docProps/core.xml" ContentType="application/vnd.openxmlformats-package.core-properties+xml"/>
  <Override PartName="/ppt/slideMasters/slideMaster2.xml" ContentType="application/vnd.openxmlformats-officedocument.presentationml.slideMaster+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0" r:id="rId2"/>
    <p:sldMasterId id="2147483651" r:id="rId3"/>
    <p:sldMasterId id="2147483721" r:id="rId4"/>
  </p:sldMasterIdLst>
  <p:notesMasterIdLst>
    <p:notesMasterId r:id="rId6"/>
  </p:notesMasterIdLst>
  <p:sldIdLst>
    <p:sldId id="256" r:id="rId5"/>
  </p:sldIdLst>
  <p:sldSz cx="43891200" cy="27432000"/>
  <p:notesSz cx="6858000" cy="9144000"/>
  <p:defaultTextStyle>
    <a:defPPr>
      <a:defRPr lang="en-US"/>
    </a:defPPr>
    <a:lvl1pPr algn="l" rtl="0" fontAlgn="base">
      <a:spcBef>
        <a:spcPct val="0"/>
      </a:spcBef>
      <a:spcAft>
        <a:spcPct val="0"/>
      </a:spcAft>
      <a:defRPr sz="3100" kern="1200">
        <a:solidFill>
          <a:schemeClr val="tx1"/>
        </a:solidFill>
        <a:latin typeface="Arial Narrow" pitchFamily="34" charset="0"/>
        <a:ea typeface="+mn-ea"/>
        <a:cs typeface="+mn-cs"/>
      </a:defRPr>
    </a:lvl1pPr>
    <a:lvl2pPr marL="457076" algn="l" rtl="0" fontAlgn="base">
      <a:spcBef>
        <a:spcPct val="0"/>
      </a:spcBef>
      <a:spcAft>
        <a:spcPct val="0"/>
      </a:spcAft>
      <a:defRPr sz="3100" kern="1200">
        <a:solidFill>
          <a:schemeClr val="tx1"/>
        </a:solidFill>
        <a:latin typeface="Arial Narrow" pitchFamily="34" charset="0"/>
        <a:ea typeface="+mn-ea"/>
        <a:cs typeface="+mn-cs"/>
      </a:defRPr>
    </a:lvl2pPr>
    <a:lvl3pPr marL="914151" algn="l" rtl="0" fontAlgn="base">
      <a:spcBef>
        <a:spcPct val="0"/>
      </a:spcBef>
      <a:spcAft>
        <a:spcPct val="0"/>
      </a:spcAft>
      <a:defRPr sz="3100" kern="1200">
        <a:solidFill>
          <a:schemeClr val="tx1"/>
        </a:solidFill>
        <a:latin typeface="Arial Narrow" pitchFamily="34" charset="0"/>
        <a:ea typeface="+mn-ea"/>
        <a:cs typeface="+mn-cs"/>
      </a:defRPr>
    </a:lvl3pPr>
    <a:lvl4pPr marL="1371227" algn="l" rtl="0" fontAlgn="base">
      <a:spcBef>
        <a:spcPct val="0"/>
      </a:spcBef>
      <a:spcAft>
        <a:spcPct val="0"/>
      </a:spcAft>
      <a:defRPr sz="3100" kern="1200">
        <a:solidFill>
          <a:schemeClr val="tx1"/>
        </a:solidFill>
        <a:latin typeface="Arial Narrow" pitchFamily="34" charset="0"/>
        <a:ea typeface="+mn-ea"/>
        <a:cs typeface="+mn-cs"/>
      </a:defRPr>
    </a:lvl4pPr>
    <a:lvl5pPr marL="1828302" algn="l" rtl="0" fontAlgn="base">
      <a:spcBef>
        <a:spcPct val="0"/>
      </a:spcBef>
      <a:spcAft>
        <a:spcPct val="0"/>
      </a:spcAft>
      <a:defRPr sz="3100" kern="1200">
        <a:solidFill>
          <a:schemeClr val="tx1"/>
        </a:solidFill>
        <a:latin typeface="Arial Narrow" pitchFamily="34" charset="0"/>
        <a:ea typeface="+mn-ea"/>
        <a:cs typeface="+mn-cs"/>
      </a:defRPr>
    </a:lvl5pPr>
    <a:lvl6pPr marL="2285378" algn="l" defTabSz="914151" rtl="0" eaLnBrk="1" latinLnBrk="0" hangingPunct="1">
      <a:defRPr sz="3100" kern="1200">
        <a:solidFill>
          <a:schemeClr val="tx1"/>
        </a:solidFill>
        <a:latin typeface="Arial Narrow" pitchFamily="34" charset="0"/>
        <a:ea typeface="+mn-ea"/>
        <a:cs typeface="+mn-cs"/>
      </a:defRPr>
    </a:lvl6pPr>
    <a:lvl7pPr marL="2742454" algn="l" defTabSz="914151" rtl="0" eaLnBrk="1" latinLnBrk="0" hangingPunct="1">
      <a:defRPr sz="3100" kern="1200">
        <a:solidFill>
          <a:schemeClr val="tx1"/>
        </a:solidFill>
        <a:latin typeface="Arial Narrow" pitchFamily="34" charset="0"/>
        <a:ea typeface="+mn-ea"/>
        <a:cs typeface="+mn-cs"/>
      </a:defRPr>
    </a:lvl7pPr>
    <a:lvl8pPr marL="3199529" algn="l" defTabSz="914151" rtl="0" eaLnBrk="1" latinLnBrk="0" hangingPunct="1">
      <a:defRPr sz="3100" kern="1200">
        <a:solidFill>
          <a:schemeClr val="tx1"/>
        </a:solidFill>
        <a:latin typeface="Arial Narrow" pitchFamily="34" charset="0"/>
        <a:ea typeface="+mn-ea"/>
        <a:cs typeface="+mn-cs"/>
      </a:defRPr>
    </a:lvl8pPr>
    <a:lvl9pPr marL="3656605" algn="l" defTabSz="914151" rtl="0" eaLnBrk="1" latinLnBrk="0" hangingPunct="1">
      <a:defRPr sz="3100" kern="1200">
        <a:solidFill>
          <a:schemeClr val="tx1"/>
        </a:solidFill>
        <a:latin typeface="Arial Narrow"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a:srgbClr val="FFFFFF"/>
    <a:srgbClr val="3399FF"/>
    <a:srgbClr val="FF9900"/>
    <a:srgbClr val="CC0000"/>
    <a:srgbClr val="993300"/>
    <a:srgbClr val="009900"/>
    <a:srgbClr val="F8F8F8"/>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591" autoAdjust="0"/>
    <p:restoredTop sz="99880" autoAdjust="0"/>
  </p:normalViewPr>
  <p:slideViewPr>
    <p:cSldViewPr snapToGrid="0" snapToObjects="1">
      <p:cViewPr>
        <p:scale>
          <a:sx n="51" d="100"/>
          <a:sy n="51" d="100"/>
        </p:scale>
        <p:origin x="5688" y="-30"/>
      </p:cViewPr>
      <p:guideLst>
        <p:guide orient="horz" pos="2960"/>
        <p:guide orient="horz" pos="16904"/>
        <p:guide pos="437"/>
        <p:guide pos="6725"/>
        <p:guide pos="7238"/>
        <p:guide pos="13526"/>
        <p:guide pos="14030"/>
        <p:guide pos="20318"/>
        <p:guide pos="20837"/>
        <p:guide pos="27125"/>
      </p:guideLst>
    </p:cSldViewPr>
  </p:slideViewPr>
  <p:notesTextViewPr>
    <p:cViewPr>
      <p:scale>
        <a:sx n="100" d="100"/>
        <a:sy n="100" d="100"/>
      </p:scale>
      <p:origin x="0" y="0"/>
    </p:cViewPr>
  </p:notesTextViewPr>
  <p:sorterViewPr>
    <p:cViewPr>
      <p:scale>
        <a:sx n="66" d="100"/>
        <a:sy n="66" d="100"/>
      </p:scale>
      <p:origin x="0" y="210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2007_Workbook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6"/>
  <c:chart>
    <c:title>
      <c:tx>
        <c:rich>
          <a:bodyPr/>
          <a:lstStyle/>
          <a:p>
            <a:pPr>
              <a:defRPr/>
            </a:pPr>
            <a:r>
              <a:rPr lang="en-US" dirty="0" smtClean="0"/>
              <a:t> *ABBD*</a:t>
            </a:r>
            <a:endParaRPr lang="en-US" dirty="0"/>
          </a:p>
        </c:rich>
      </c:tx>
      <c:layout/>
    </c:title>
    <c:plotArea>
      <c:layout/>
      <c:barChart>
        <c:barDir val="col"/>
        <c:grouping val="clustered"/>
        <c:ser>
          <c:idx val="0"/>
          <c:order val="0"/>
          <c:tx>
            <c:strRef>
              <c:f>Sheet1!$B$1</c:f>
              <c:strCache>
                <c:ptCount val="1"/>
                <c:pt idx="0">
                  <c:v>Number of Objects</c:v>
                </c:pt>
              </c:strCache>
            </c:strRef>
          </c:tx>
          <c:cat>
            <c:strRef>
              <c:f>Sheet1!$A$2:$A$6</c:f>
              <c:strCache>
                <c:ptCount val="5"/>
                <c:pt idx="0">
                  <c:v>High Continuum</c:v>
                </c:pt>
                <c:pt idx="1">
                  <c:v>Low Continuum</c:v>
                </c:pt>
                <c:pt idx="2">
                  <c:v>High Halpha</c:v>
                </c:pt>
                <c:pt idx="3">
                  <c:v>High [O III]</c:v>
                </c:pt>
                <c:pt idx="4">
                  <c:v>Oddballs</c:v>
                </c:pt>
              </c:strCache>
            </c:strRef>
          </c:cat>
          <c:val>
            <c:numRef>
              <c:f>Sheet1!$B$2:$B$6</c:f>
              <c:numCache>
                <c:formatCode>General</c:formatCode>
                <c:ptCount val="5"/>
                <c:pt idx="0">
                  <c:v>10</c:v>
                </c:pt>
                <c:pt idx="1">
                  <c:v>42</c:v>
                </c:pt>
                <c:pt idx="2">
                  <c:v>36</c:v>
                </c:pt>
                <c:pt idx="3">
                  <c:v>16</c:v>
                </c:pt>
                <c:pt idx="4">
                  <c:v>1</c:v>
                </c:pt>
              </c:numCache>
            </c:numRef>
          </c:val>
        </c:ser>
        <c:axId val="47294720"/>
        <c:axId val="47300608"/>
      </c:barChart>
      <c:catAx>
        <c:axId val="47294720"/>
        <c:scaling>
          <c:orientation val="minMax"/>
        </c:scaling>
        <c:axPos val="b"/>
        <c:numFmt formatCode="General" sourceLinked="1"/>
        <c:tickLblPos val="nextTo"/>
        <c:crossAx val="47300608"/>
        <c:crosses val="autoZero"/>
        <c:auto val="1"/>
        <c:lblAlgn val="ctr"/>
        <c:lblOffset val="100"/>
      </c:catAx>
      <c:valAx>
        <c:axId val="47300608"/>
        <c:scaling>
          <c:orientation val="minMax"/>
        </c:scaling>
        <c:axPos val="l"/>
        <c:majorGridlines/>
        <c:numFmt formatCode="General" sourceLinked="1"/>
        <c:tickLblPos val="nextTo"/>
        <c:crossAx val="47294720"/>
        <c:crosses val="autoZero"/>
        <c:crossBetween val="between"/>
      </c:valAx>
    </c:plotArea>
    <c:plotVisOnly val="1"/>
  </c:chart>
  <c:txPr>
    <a:bodyPr/>
    <a:lstStyle/>
    <a:p>
      <a:pPr>
        <a:defRPr sz="1800"/>
      </a:pPr>
      <a:endParaRPr lang="en-US"/>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AF7855-CB2D-47F3-AF5B-71107936C1E4}"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en-US"/>
        </a:p>
      </dgm:t>
    </dgm:pt>
    <dgm:pt modelId="{62A02522-C846-4946-A7F2-3DEF05774795}">
      <dgm:prSet phldrT="[Text]"/>
      <dgm:spPr/>
      <dgm:t>
        <a:bodyPr/>
        <a:lstStyle/>
        <a:p>
          <a:pPr algn="ctr"/>
          <a:r>
            <a:rPr lang="en-US" dirty="0" smtClean="0">
              <a:latin typeface="Papyrus" pitchFamily="66" charset="0"/>
            </a:rPr>
            <a:t>High Continuum High Ha, </a:t>
          </a:r>
          <a:endParaRPr lang="en-US" dirty="0"/>
        </a:p>
      </dgm:t>
    </dgm:pt>
    <dgm:pt modelId="{99F83942-C8F3-44DB-92D0-E542542FE716}" type="parTrans" cxnId="{28B9EBA8-7687-4ADE-AA5A-D5CF609D6F97}">
      <dgm:prSet/>
      <dgm:spPr/>
      <dgm:t>
        <a:bodyPr/>
        <a:lstStyle/>
        <a:p>
          <a:pPr algn="ctr"/>
          <a:endParaRPr lang="en-US"/>
        </a:p>
      </dgm:t>
    </dgm:pt>
    <dgm:pt modelId="{2D91CB92-9045-4A86-96C5-A6BF798B71B3}" type="sibTrans" cxnId="{28B9EBA8-7687-4ADE-AA5A-D5CF609D6F97}">
      <dgm:prSet/>
      <dgm:spPr/>
      <dgm:t>
        <a:bodyPr/>
        <a:lstStyle/>
        <a:p>
          <a:pPr algn="ctr"/>
          <a:endParaRPr lang="en-US"/>
        </a:p>
      </dgm:t>
    </dgm:pt>
    <dgm:pt modelId="{7D531C33-C7ED-49F3-8966-2D4D7CC37144}">
      <dgm:prSet phldrT="[Text]"/>
      <dgm:spPr/>
      <dgm:t>
        <a:bodyPr/>
        <a:lstStyle/>
        <a:p>
          <a:pPr algn="ctr"/>
          <a:r>
            <a:rPr lang="en-US" dirty="0" smtClean="0">
              <a:latin typeface="Papyrus" pitchFamily="66" charset="0"/>
            </a:rPr>
            <a:t>High Continuum High O111,</a:t>
          </a:r>
          <a:endParaRPr lang="en-US" dirty="0"/>
        </a:p>
      </dgm:t>
    </dgm:pt>
    <dgm:pt modelId="{45243D14-9AA8-46A1-AF5B-DC70E3525105}" type="parTrans" cxnId="{CDB95EA6-443D-4F47-AA5F-92F3A4EB4A4B}">
      <dgm:prSet/>
      <dgm:spPr/>
      <dgm:t>
        <a:bodyPr/>
        <a:lstStyle/>
        <a:p>
          <a:pPr algn="ctr"/>
          <a:endParaRPr lang="en-US"/>
        </a:p>
      </dgm:t>
    </dgm:pt>
    <dgm:pt modelId="{3016ABB6-C95F-4A80-823A-0F0EE1EFEA72}" type="sibTrans" cxnId="{CDB95EA6-443D-4F47-AA5F-92F3A4EB4A4B}">
      <dgm:prSet/>
      <dgm:spPr/>
      <dgm:t>
        <a:bodyPr/>
        <a:lstStyle/>
        <a:p>
          <a:pPr algn="ctr"/>
          <a:endParaRPr lang="en-US"/>
        </a:p>
      </dgm:t>
    </dgm:pt>
    <dgm:pt modelId="{7511E831-1379-4F72-B554-EA7D409D82D6}">
      <dgm:prSet phldrT="[Text]"/>
      <dgm:spPr/>
      <dgm:t>
        <a:bodyPr/>
        <a:lstStyle/>
        <a:p>
          <a:pPr algn="ctr"/>
          <a:r>
            <a:rPr lang="en-US" dirty="0" smtClean="0">
              <a:latin typeface="Papyrus" pitchFamily="66" charset="0"/>
            </a:rPr>
            <a:t>Low Continuum High Ha, </a:t>
          </a:r>
          <a:endParaRPr lang="en-US" dirty="0"/>
        </a:p>
      </dgm:t>
    </dgm:pt>
    <dgm:pt modelId="{71C7969D-E8D5-4D51-8E9D-B90E4323606D}" type="parTrans" cxnId="{3DE84C91-8574-4AE4-904B-DC7A80486693}">
      <dgm:prSet/>
      <dgm:spPr/>
      <dgm:t>
        <a:bodyPr/>
        <a:lstStyle/>
        <a:p>
          <a:pPr algn="ctr"/>
          <a:endParaRPr lang="en-US"/>
        </a:p>
      </dgm:t>
    </dgm:pt>
    <dgm:pt modelId="{AD7BE154-3C15-46F8-94FD-4EDD214B96A9}" type="sibTrans" cxnId="{3DE84C91-8574-4AE4-904B-DC7A80486693}">
      <dgm:prSet/>
      <dgm:spPr/>
      <dgm:t>
        <a:bodyPr/>
        <a:lstStyle/>
        <a:p>
          <a:pPr algn="ctr"/>
          <a:endParaRPr lang="en-US"/>
        </a:p>
      </dgm:t>
    </dgm:pt>
    <dgm:pt modelId="{163C01DC-92BB-4F0A-AA4A-E1254BA2A8EF}">
      <dgm:prSet phldrT="[Text]"/>
      <dgm:spPr/>
      <dgm:t>
        <a:bodyPr/>
        <a:lstStyle/>
        <a:p>
          <a:pPr algn="ctr"/>
          <a:r>
            <a:rPr lang="en-US" dirty="0" smtClean="0">
              <a:latin typeface="Papyrus" pitchFamily="66" charset="0"/>
            </a:rPr>
            <a:t>Low Continuum High O111,</a:t>
          </a:r>
          <a:endParaRPr lang="en-US" dirty="0"/>
        </a:p>
      </dgm:t>
    </dgm:pt>
    <dgm:pt modelId="{FD2F1924-5AC7-42BE-8750-970806B63700}" type="parTrans" cxnId="{D710B786-B2A0-4413-828F-0C38B8E624D6}">
      <dgm:prSet/>
      <dgm:spPr/>
      <dgm:t>
        <a:bodyPr/>
        <a:lstStyle/>
        <a:p>
          <a:pPr algn="ctr"/>
          <a:endParaRPr lang="en-US"/>
        </a:p>
      </dgm:t>
    </dgm:pt>
    <dgm:pt modelId="{515E4671-1039-4BD6-BB54-759608D453A2}" type="sibTrans" cxnId="{D710B786-B2A0-4413-828F-0C38B8E624D6}">
      <dgm:prSet/>
      <dgm:spPr/>
      <dgm:t>
        <a:bodyPr/>
        <a:lstStyle/>
        <a:p>
          <a:pPr algn="ctr"/>
          <a:endParaRPr lang="en-US"/>
        </a:p>
      </dgm:t>
    </dgm:pt>
    <dgm:pt modelId="{AF5CFBC9-B576-401E-BE4E-8F78A8CF2023}">
      <dgm:prSet phldrT="[Text]"/>
      <dgm:spPr/>
      <dgm:t>
        <a:bodyPr/>
        <a:lstStyle/>
        <a:p>
          <a:pPr algn="ctr"/>
          <a:r>
            <a:rPr lang="en-US" dirty="0" smtClean="0">
              <a:latin typeface="Papyrus" pitchFamily="66" charset="0"/>
            </a:rPr>
            <a:t>“Odd Balls” </a:t>
          </a:r>
          <a:endParaRPr lang="en-US" dirty="0"/>
        </a:p>
      </dgm:t>
    </dgm:pt>
    <dgm:pt modelId="{231DF62C-98AE-4184-BB60-3B41E70B1C3E}" type="parTrans" cxnId="{7C66E48F-4BCE-4DA1-B78B-8443FA1A3198}">
      <dgm:prSet/>
      <dgm:spPr/>
      <dgm:t>
        <a:bodyPr/>
        <a:lstStyle/>
        <a:p>
          <a:pPr algn="ctr"/>
          <a:endParaRPr lang="en-US"/>
        </a:p>
      </dgm:t>
    </dgm:pt>
    <dgm:pt modelId="{0806EC25-F20C-40B3-945F-748EDAF3AFBC}" type="sibTrans" cxnId="{7C66E48F-4BCE-4DA1-B78B-8443FA1A3198}">
      <dgm:prSet/>
      <dgm:spPr/>
      <dgm:t>
        <a:bodyPr/>
        <a:lstStyle/>
        <a:p>
          <a:pPr algn="ctr"/>
          <a:endParaRPr lang="en-US"/>
        </a:p>
      </dgm:t>
    </dgm:pt>
    <dgm:pt modelId="{E4D70BEA-B7CC-459B-A23B-0D57207D13B2}" type="pres">
      <dgm:prSet presAssocID="{AFAF7855-CB2D-47F3-AF5B-71107936C1E4}" presName="Name0" presStyleCnt="0">
        <dgm:presLayoutVars>
          <dgm:dir/>
          <dgm:resizeHandles val="exact"/>
        </dgm:presLayoutVars>
      </dgm:prSet>
      <dgm:spPr/>
      <dgm:t>
        <a:bodyPr/>
        <a:lstStyle/>
        <a:p>
          <a:endParaRPr lang="en-US"/>
        </a:p>
      </dgm:t>
    </dgm:pt>
    <dgm:pt modelId="{48697D0A-F129-4173-B1C6-8D1AB61518EF}" type="pres">
      <dgm:prSet presAssocID="{62A02522-C846-4946-A7F2-3DEF05774795}" presName="Name5" presStyleLbl="vennNode1" presStyleIdx="0" presStyleCnt="5">
        <dgm:presLayoutVars>
          <dgm:bulletEnabled val="1"/>
        </dgm:presLayoutVars>
      </dgm:prSet>
      <dgm:spPr/>
      <dgm:t>
        <a:bodyPr/>
        <a:lstStyle/>
        <a:p>
          <a:endParaRPr lang="en-US"/>
        </a:p>
      </dgm:t>
    </dgm:pt>
    <dgm:pt modelId="{0554C693-5DAF-4960-BE37-7DD228F96D72}" type="pres">
      <dgm:prSet presAssocID="{2D91CB92-9045-4A86-96C5-A6BF798B71B3}" presName="space" presStyleCnt="0"/>
      <dgm:spPr/>
    </dgm:pt>
    <dgm:pt modelId="{FD82B2EB-AB43-4D7D-822F-1C4615C3DCFC}" type="pres">
      <dgm:prSet presAssocID="{7D531C33-C7ED-49F3-8966-2D4D7CC37144}" presName="Name5" presStyleLbl="vennNode1" presStyleIdx="1" presStyleCnt="5">
        <dgm:presLayoutVars>
          <dgm:bulletEnabled val="1"/>
        </dgm:presLayoutVars>
      </dgm:prSet>
      <dgm:spPr/>
      <dgm:t>
        <a:bodyPr/>
        <a:lstStyle/>
        <a:p>
          <a:endParaRPr lang="en-US"/>
        </a:p>
      </dgm:t>
    </dgm:pt>
    <dgm:pt modelId="{86B111D1-DCB3-45FB-A81B-24B31B11D624}" type="pres">
      <dgm:prSet presAssocID="{3016ABB6-C95F-4A80-823A-0F0EE1EFEA72}" presName="space" presStyleCnt="0"/>
      <dgm:spPr/>
    </dgm:pt>
    <dgm:pt modelId="{691CBE6B-F067-4866-9B99-C942CBAA0521}" type="pres">
      <dgm:prSet presAssocID="{7511E831-1379-4F72-B554-EA7D409D82D6}" presName="Name5" presStyleLbl="vennNode1" presStyleIdx="2" presStyleCnt="5">
        <dgm:presLayoutVars>
          <dgm:bulletEnabled val="1"/>
        </dgm:presLayoutVars>
      </dgm:prSet>
      <dgm:spPr/>
      <dgm:t>
        <a:bodyPr/>
        <a:lstStyle/>
        <a:p>
          <a:endParaRPr lang="en-US"/>
        </a:p>
      </dgm:t>
    </dgm:pt>
    <dgm:pt modelId="{90723800-FCBA-46D3-A10C-D4F58C9CCBAA}" type="pres">
      <dgm:prSet presAssocID="{AD7BE154-3C15-46F8-94FD-4EDD214B96A9}" presName="space" presStyleCnt="0"/>
      <dgm:spPr/>
    </dgm:pt>
    <dgm:pt modelId="{B72A8E67-2DC2-4182-AC21-5F9A985B1250}" type="pres">
      <dgm:prSet presAssocID="{163C01DC-92BB-4F0A-AA4A-E1254BA2A8EF}" presName="Name5" presStyleLbl="vennNode1" presStyleIdx="3" presStyleCnt="5">
        <dgm:presLayoutVars>
          <dgm:bulletEnabled val="1"/>
        </dgm:presLayoutVars>
      </dgm:prSet>
      <dgm:spPr/>
      <dgm:t>
        <a:bodyPr/>
        <a:lstStyle/>
        <a:p>
          <a:endParaRPr lang="en-US"/>
        </a:p>
      </dgm:t>
    </dgm:pt>
    <dgm:pt modelId="{2D422F50-0A1E-4521-AFFB-91982C746BF5}" type="pres">
      <dgm:prSet presAssocID="{515E4671-1039-4BD6-BB54-759608D453A2}" presName="space" presStyleCnt="0"/>
      <dgm:spPr/>
    </dgm:pt>
    <dgm:pt modelId="{67984EB1-C80A-448D-B8C9-E8D5E2C79101}" type="pres">
      <dgm:prSet presAssocID="{AF5CFBC9-B576-401E-BE4E-8F78A8CF2023}" presName="Name5" presStyleLbl="vennNode1" presStyleIdx="4" presStyleCnt="5">
        <dgm:presLayoutVars>
          <dgm:bulletEnabled val="1"/>
        </dgm:presLayoutVars>
      </dgm:prSet>
      <dgm:spPr/>
      <dgm:t>
        <a:bodyPr/>
        <a:lstStyle/>
        <a:p>
          <a:endParaRPr lang="en-US"/>
        </a:p>
      </dgm:t>
    </dgm:pt>
  </dgm:ptLst>
  <dgm:cxnLst>
    <dgm:cxn modelId="{DC6953B5-D771-4D15-A75B-2B3224772BD8}" type="presOf" srcId="{AF5CFBC9-B576-401E-BE4E-8F78A8CF2023}" destId="{67984EB1-C80A-448D-B8C9-E8D5E2C79101}" srcOrd="0" destOrd="0" presId="urn:microsoft.com/office/officeart/2005/8/layout/venn3"/>
    <dgm:cxn modelId="{28B9EBA8-7687-4ADE-AA5A-D5CF609D6F97}" srcId="{AFAF7855-CB2D-47F3-AF5B-71107936C1E4}" destId="{62A02522-C846-4946-A7F2-3DEF05774795}" srcOrd="0" destOrd="0" parTransId="{99F83942-C8F3-44DB-92D0-E542542FE716}" sibTransId="{2D91CB92-9045-4A86-96C5-A6BF798B71B3}"/>
    <dgm:cxn modelId="{D710B786-B2A0-4413-828F-0C38B8E624D6}" srcId="{AFAF7855-CB2D-47F3-AF5B-71107936C1E4}" destId="{163C01DC-92BB-4F0A-AA4A-E1254BA2A8EF}" srcOrd="3" destOrd="0" parTransId="{FD2F1924-5AC7-42BE-8750-970806B63700}" sibTransId="{515E4671-1039-4BD6-BB54-759608D453A2}"/>
    <dgm:cxn modelId="{DCDFDEB5-50E6-4AF4-8AF5-1F44B5EFF61D}" type="presOf" srcId="{62A02522-C846-4946-A7F2-3DEF05774795}" destId="{48697D0A-F129-4173-B1C6-8D1AB61518EF}" srcOrd="0" destOrd="0" presId="urn:microsoft.com/office/officeart/2005/8/layout/venn3"/>
    <dgm:cxn modelId="{29B960C0-542D-4144-8503-5556A9B4FFA2}" type="presOf" srcId="{7D531C33-C7ED-49F3-8966-2D4D7CC37144}" destId="{FD82B2EB-AB43-4D7D-822F-1C4615C3DCFC}" srcOrd="0" destOrd="0" presId="urn:microsoft.com/office/officeart/2005/8/layout/venn3"/>
    <dgm:cxn modelId="{7C66E48F-4BCE-4DA1-B78B-8443FA1A3198}" srcId="{AFAF7855-CB2D-47F3-AF5B-71107936C1E4}" destId="{AF5CFBC9-B576-401E-BE4E-8F78A8CF2023}" srcOrd="4" destOrd="0" parTransId="{231DF62C-98AE-4184-BB60-3B41E70B1C3E}" sibTransId="{0806EC25-F20C-40B3-945F-748EDAF3AFBC}"/>
    <dgm:cxn modelId="{CDB95EA6-443D-4F47-AA5F-92F3A4EB4A4B}" srcId="{AFAF7855-CB2D-47F3-AF5B-71107936C1E4}" destId="{7D531C33-C7ED-49F3-8966-2D4D7CC37144}" srcOrd="1" destOrd="0" parTransId="{45243D14-9AA8-46A1-AF5B-DC70E3525105}" sibTransId="{3016ABB6-C95F-4A80-823A-0F0EE1EFEA72}"/>
    <dgm:cxn modelId="{4D3A08D9-43E3-4681-BBF7-F7A5F073A1E4}" type="presOf" srcId="{AFAF7855-CB2D-47F3-AF5B-71107936C1E4}" destId="{E4D70BEA-B7CC-459B-A23B-0D57207D13B2}" srcOrd="0" destOrd="0" presId="urn:microsoft.com/office/officeart/2005/8/layout/venn3"/>
    <dgm:cxn modelId="{3DE84C91-8574-4AE4-904B-DC7A80486693}" srcId="{AFAF7855-CB2D-47F3-AF5B-71107936C1E4}" destId="{7511E831-1379-4F72-B554-EA7D409D82D6}" srcOrd="2" destOrd="0" parTransId="{71C7969D-E8D5-4D51-8E9D-B90E4323606D}" sibTransId="{AD7BE154-3C15-46F8-94FD-4EDD214B96A9}"/>
    <dgm:cxn modelId="{A8178AC4-CEB7-41E2-AD9E-D4477CDD39FC}" type="presOf" srcId="{163C01DC-92BB-4F0A-AA4A-E1254BA2A8EF}" destId="{B72A8E67-2DC2-4182-AC21-5F9A985B1250}" srcOrd="0" destOrd="0" presId="urn:microsoft.com/office/officeart/2005/8/layout/venn3"/>
    <dgm:cxn modelId="{45436DEF-705D-4EB7-A66B-DFC6552B3F7E}" type="presOf" srcId="{7511E831-1379-4F72-B554-EA7D409D82D6}" destId="{691CBE6B-F067-4866-9B99-C942CBAA0521}" srcOrd="0" destOrd="0" presId="urn:microsoft.com/office/officeart/2005/8/layout/venn3"/>
    <dgm:cxn modelId="{A64764B1-90B5-4F24-AC98-4E3FFFB3B526}" type="presParOf" srcId="{E4D70BEA-B7CC-459B-A23B-0D57207D13B2}" destId="{48697D0A-F129-4173-B1C6-8D1AB61518EF}" srcOrd="0" destOrd="0" presId="urn:microsoft.com/office/officeart/2005/8/layout/venn3"/>
    <dgm:cxn modelId="{D435F368-15CF-4C37-8606-5A5E87749FA1}" type="presParOf" srcId="{E4D70BEA-B7CC-459B-A23B-0D57207D13B2}" destId="{0554C693-5DAF-4960-BE37-7DD228F96D72}" srcOrd="1" destOrd="0" presId="urn:microsoft.com/office/officeart/2005/8/layout/venn3"/>
    <dgm:cxn modelId="{CDD08029-7F09-405D-B5E4-0718231C6714}" type="presParOf" srcId="{E4D70BEA-B7CC-459B-A23B-0D57207D13B2}" destId="{FD82B2EB-AB43-4D7D-822F-1C4615C3DCFC}" srcOrd="2" destOrd="0" presId="urn:microsoft.com/office/officeart/2005/8/layout/venn3"/>
    <dgm:cxn modelId="{74DB39D7-815C-4763-AFBE-5726DB74CDA2}" type="presParOf" srcId="{E4D70BEA-B7CC-459B-A23B-0D57207D13B2}" destId="{86B111D1-DCB3-45FB-A81B-24B31B11D624}" srcOrd="3" destOrd="0" presId="urn:microsoft.com/office/officeart/2005/8/layout/venn3"/>
    <dgm:cxn modelId="{B3B1AB2D-F72C-42EA-A6BC-1E82032D22F7}" type="presParOf" srcId="{E4D70BEA-B7CC-459B-A23B-0D57207D13B2}" destId="{691CBE6B-F067-4866-9B99-C942CBAA0521}" srcOrd="4" destOrd="0" presId="urn:microsoft.com/office/officeart/2005/8/layout/venn3"/>
    <dgm:cxn modelId="{D7A578D6-3CBF-4537-BE6E-CBEB5E53F7EC}" type="presParOf" srcId="{E4D70BEA-B7CC-459B-A23B-0D57207D13B2}" destId="{90723800-FCBA-46D3-A10C-D4F58C9CCBAA}" srcOrd="5" destOrd="0" presId="urn:microsoft.com/office/officeart/2005/8/layout/venn3"/>
    <dgm:cxn modelId="{145C63BC-2106-435A-ABC6-28AFE84AAF8D}" type="presParOf" srcId="{E4D70BEA-B7CC-459B-A23B-0D57207D13B2}" destId="{B72A8E67-2DC2-4182-AC21-5F9A985B1250}" srcOrd="6" destOrd="0" presId="urn:microsoft.com/office/officeart/2005/8/layout/venn3"/>
    <dgm:cxn modelId="{9EC5BA1D-9D11-48AC-A20F-F080608C393F}" type="presParOf" srcId="{E4D70BEA-B7CC-459B-A23B-0D57207D13B2}" destId="{2D422F50-0A1E-4521-AFFB-91982C746BF5}" srcOrd="7" destOrd="0" presId="urn:microsoft.com/office/officeart/2005/8/layout/venn3"/>
    <dgm:cxn modelId="{60597A94-8FA1-4130-AB84-7E1BDCAB0815}" type="presParOf" srcId="{E4D70BEA-B7CC-459B-A23B-0D57207D13B2}" destId="{67984EB1-C80A-448D-B8C9-E8D5E2C79101}" srcOrd="8" destOrd="0" presId="urn:microsoft.com/office/officeart/2005/8/layout/venn3"/>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8697D0A-F129-4173-B1C6-8D1AB61518EF}">
      <dsp:nvSpPr>
        <dsp:cNvPr id="0" name=""/>
        <dsp:cNvSpPr/>
      </dsp:nvSpPr>
      <dsp:spPr>
        <a:xfrm>
          <a:off x="999" y="1167934"/>
          <a:ext cx="1948955" cy="1948955"/>
        </a:xfrm>
        <a:prstGeom prst="ellipse">
          <a:avLst/>
        </a:prstGeom>
        <a:solidFill>
          <a:schemeClr val="accent1">
            <a:alpha val="50000"/>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07258" tIns="22860" rIns="107258" bIns="22860" numCol="1" spcCol="1270" anchor="ctr" anchorCtr="0">
          <a:noAutofit/>
        </a:bodyPr>
        <a:lstStyle/>
        <a:p>
          <a:pPr lvl="0" algn="ctr" defTabSz="800100">
            <a:lnSpc>
              <a:spcPct val="90000"/>
            </a:lnSpc>
            <a:spcBef>
              <a:spcPct val="0"/>
            </a:spcBef>
            <a:spcAft>
              <a:spcPct val="35000"/>
            </a:spcAft>
          </a:pPr>
          <a:r>
            <a:rPr lang="en-US" sz="1800" kern="1200" dirty="0" smtClean="0">
              <a:latin typeface="Papyrus" pitchFamily="66" charset="0"/>
            </a:rPr>
            <a:t>High Continuum High Ha, </a:t>
          </a:r>
          <a:endParaRPr lang="en-US" sz="1800" kern="1200" dirty="0"/>
        </a:p>
      </dsp:txBody>
      <dsp:txXfrm>
        <a:off x="999" y="1167934"/>
        <a:ext cx="1948955" cy="1948955"/>
      </dsp:txXfrm>
    </dsp:sp>
    <dsp:sp modelId="{FD82B2EB-AB43-4D7D-822F-1C4615C3DCFC}">
      <dsp:nvSpPr>
        <dsp:cNvPr id="0" name=""/>
        <dsp:cNvSpPr/>
      </dsp:nvSpPr>
      <dsp:spPr>
        <a:xfrm>
          <a:off x="1560163" y="1167934"/>
          <a:ext cx="1948955" cy="1948955"/>
        </a:xfrm>
        <a:prstGeom prst="ellipse">
          <a:avLst/>
        </a:prstGeom>
        <a:solidFill>
          <a:schemeClr val="accent1">
            <a:alpha val="50000"/>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07258" tIns="22860" rIns="107258" bIns="22860" numCol="1" spcCol="1270" anchor="ctr" anchorCtr="0">
          <a:noAutofit/>
        </a:bodyPr>
        <a:lstStyle/>
        <a:p>
          <a:pPr lvl="0" algn="ctr" defTabSz="800100">
            <a:lnSpc>
              <a:spcPct val="90000"/>
            </a:lnSpc>
            <a:spcBef>
              <a:spcPct val="0"/>
            </a:spcBef>
            <a:spcAft>
              <a:spcPct val="35000"/>
            </a:spcAft>
          </a:pPr>
          <a:r>
            <a:rPr lang="en-US" sz="1800" kern="1200" dirty="0" smtClean="0">
              <a:latin typeface="Papyrus" pitchFamily="66" charset="0"/>
            </a:rPr>
            <a:t>High Continuum High O111,</a:t>
          </a:r>
          <a:endParaRPr lang="en-US" sz="1800" kern="1200" dirty="0"/>
        </a:p>
      </dsp:txBody>
      <dsp:txXfrm>
        <a:off x="1560163" y="1167934"/>
        <a:ext cx="1948955" cy="1948955"/>
      </dsp:txXfrm>
    </dsp:sp>
    <dsp:sp modelId="{691CBE6B-F067-4866-9B99-C942CBAA0521}">
      <dsp:nvSpPr>
        <dsp:cNvPr id="0" name=""/>
        <dsp:cNvSpPr/>
      </dsp:nvSpPr>
      <dsp:spPr>
        <a:xfrm>
          <a:off x="3119328" y="1167934"/>
          <a:ext cx="1948955" cy="1948955"/>
        </a:xfrm>
        <a:prstGeom prst="ellipse">
          <a:avLst/>
        </a:prstGeom>
        <a:solidFill>
          <a:schemeClr val="accent1">
            <a:alpha val="50000"/>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07258" tIns="22860" rIns="107258" bIns="22860" numCol="1" spcCol="1270" anchor="ctr" anchorCtr="0">
          <a:noAutofit/>
        </a:bodyPr>
        <a:lstStyle/>
        <a:p>
          <a:pPr lvl="0" algn="ctr" defTabSz="800100">
            <a:lnSpc>
              <a:spcPct val="90000"/>
            </a:lnSpc>
            <a:spcBef>
              <a:spcPct val="0"/>
            </a:spcBef>
            <a:spcAft>
              <a:spcPct val="35000"/>
            </a:spcAft>
          </a:pPr>
          <a:r>
            <a:rPr lang="en-US" sz="1800" kern="1200" dirty="0" smtClean="0">
              <a:latin typeface="Papyrus" pitchFamily="66" charset="0"/>
            </a:rPr>
            <a:t>Low Continuum High Ha, </a:t>
          </a:r>
          <a:endParaRPr lang="en-US" sz="1800" kern="1200" dirty="0"/>
        </a:p>
      </dsp:txBody>
      <dsp:txXfrm>
        <a:off x="3119328" y="1167934"/>
        <a:ext cx="1948955" cy="1948955"/>
      </dsp:txXfrm>
    </dsp:sp>
    <dsp:sp modelId="{B72A8E67-2DC2-4182-AC21-5F9A985B1250}">
      <dsp:nvSpPr>
        <dsp:cNvPr id="0" name=""/>
        <dsp:cNvSpPr/>
      </dsp:nvSpPr>
      <dsp:spPr>
        <a:xfrm>
          <a:off x="4678492" y="1167934"/>
          <a:ext cx="1948955" cy="1948955"/>
        </a:xfrm>
        <a:prstGeom prst="ellipse">
          <a:avLst/>
        </a:prstGeom>
        <a:solidFill>
          <a:schemeClr val="accent1">
            <a:alpha val="50000"/>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07258" tIns="22860" rIns="107258" bIns="22860" numCol="1" spcCol="1270" anchor="ctr" anchorCtr="0">
          <a:noAutofit/>
        </a:bodyPr>
        <a:lstStyle/>
        <a:p>
          <a:pPr lvl="0" algn="ctr" defTabSz="800100">
            <a:lnSpc>
              <a:spcPct val="90000"/>
            </a:lnSpc>
            <a:spcBef>
              <a:spcPct val="0"/>
            </a:spcBef>
            <a:spcAft>
              <a:spcPct val="35000"/>
            </a:spcAft>
          </a:pPr>
          <a:r>
            <a:rPr lang="en-US" sz="1800" kern="1200" dirty="0" smtClean="0">
              <a:latin typeface="Papyrus" pitchFamily="66" charset="0"/>
            </a:rPr>
            <a:t>Low Continuum High O111,</a:t>
          </a:r>
          <a:endParaRPr lang="en-US" sz="1800" kern="1200" dirty="0"/>
        </a:p>
      </dsp:txBody>
      <dsp:txXfrm>
        <a:off x="4678492" y="1167934"/>
        <a:ext cx="1948955" cy="1948955"/>
      </dsp:txXfrm>
    </dsp:sp>
    <dsp:sp modelId="{67984EB1-C80A-448D-B8C9-E8D5E2C79101}">
      <dsp:nvSpPr>
        <dsp:cNvPr id="0" name=""/>
        <dsp:cNvSpPr/>
      </dsp:nvSpPr>
      <dsp:spPr>
        <a:xfrm>
          <a:off x="6237657" y="1167934"/>
          <a:ext cx="1948955" cy="1948955"/>
        </a:xfrm>
        <a:prstGeom prst="ellipse">
          <a:avLst/>
        </a:prstGeom>
        <a:solidFill>
          <a:schemeClr val="accent1">
            <a:alpha val="50000"/>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07258" tIns="22860" rIns="107258" bIns="22860" numCol="1" spcCol="1270" anchor="ctr" anchorCtr="0">
          <a:noAutofit/>
        </a:bodyPr>
        <a:lstStyle/>
        <a:p>
          <a:pPr lvl="0" algn="ctr" defTabSz="800100">
            <a:lnSpc>
              <a:spcPct val="90000"/>
            </a:lnSpc>
            <a:spcBef>
              <a:spcPct val="0"/>
            </a:spcBef>
            <a:spcAft>
              <a:spcPct val="35000"/>
            </a:spcAft>
          </a:pPr>
          <a:r>
            <a:rPr lang="en-US" sz="1800" kern="1200" dirty="0" smtClean="0">
              <a:latin typeface="Papyrus" pitchFamily="66" charset="0"/>
            </a:rPr>
            <a:t>“Odd Balls” </a:t>
          </a:r>
          <a:endParaRPr lang="en-US" sz="1800" kern="1200" dirty="0"/>
        </a:p>
      </dsp:txBody>
      <dsp:txXfrm>
        <a:off x="6237657" y="1167934"/>
        <a:ext cx="1948955" cy="1948955"/>
      </dsp:txXfrm>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05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atin typeface="Arial" charset="0"/>
              </a:defRPr>
            </a:lvl1pPr>
          </a:lstStyle>
          <a:p>
            <a:pPr>
              <a:defRPr/>
            </a:pPr>
            <a:endParaRPr lang="en-US" dirty="0"/>
          </a:p>
        </p:txBody>
      </p:sp>
      <p:sp>
        <p:nvSpPr>
          <p:cNvPr id="15053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atin typeface="Arial" charset="0"/>
              </a:defRPr>
            </a:lvl1pPr>
          </a:lstStyle>
          <a:p>
            <a:pPr>
              <a:defRPr/>
            </a:pPr>
            <a:endParaRPr lang="en-US" dirty="0"/>
          </a:p>
        </p:txBody>
      </p:sp>
      <p:sp>
        <p:nvSpPr>
          <p:cNvPr id="5124" name="Rectangle 4"/>
          <p:cNvSpPr>
            <a:spLocks noGrp="1" noRot="1" noChangeAspect="1" noChangeArrowheads="1" noTextEdit="1"/>
          </p:cNvSpPr>
          <p:nvPr>
            <p:ph type="sldImg" idx="2"/>
          </p:nvPr>
        </p:nvSpPr>
        <p:spPr bwMode="auto">
          <a:xfrm>
            <a:off x="685800" y="685800"/>
            <a:ext cx="5486400" cy="3429000"/>
          </a:xfrm>
          <a:prstGeom prst="rect">
            <a:avLst/>
          </a:prstGeom>
          <a:noFill/>
          <a:ln w="9525">
            <a:solidFill>
              <a:srgbClr val="000000"/>
            </a:solidFill>
            <a:miter lim="800000"/>
            <a:headEnd/>
            <a:tailEnd/>
          </a:ln>
        </p:spPr>
      </p:sp>
      <p:sp>
        <p:nvSpPr>
          <p:cNvPr id="15053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5053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Arial" charset="0"/>
              </a:defRPr>
            </a:lvl1pPr>
          </a:lstStyle>
          <a:p>
            <a:pPr>
              <a:defRPr/>
            </a:pPr>
            <a:endParaRPr lang="en-US" dirty="0"/>
          </a:p>
        </p:txBody>
      </p:sp>
      <p:sp>
        <p:nvSpPr>
          <p:cNvPr id="15053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atin typeface="Arial" charset="0"/>
              </a:defRPr>
            </a:lvl1pPr>
          </a:lstStyle>
          <a:p>
            <a:pPr>
              <a:defRPr/>
            </a:pPr>
            <a:fld id="{CE5A8F3F-98CB-4FA8-8E4B-2D46F67AC522}"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Arial" charset="0"/>
        <a:ea typeface="+mn-ea"/>
        <a:cs typeface="+mn-cs"/>
      </a:defRPr>
    </a:lvl1pPr>
    <a:lvl2pPr marL="457076" algn="l" rtl="0" eaLnBrk="0" fontAlgn="base" hangingPunct="0">
      <a:spcBef>
        <a:spcPct val="30000"/>
      </a:spcBef>
      <a:spcAft>
        <a:spcPct val="0"/>
      </a:spcAft>
      <a:defRPr sz="1300" kern="1200">
        <a:solidFill>
          <a:schemeClr val="tx1"/>
        </a:solidFill>
        <a:latin typeface="Arial" charset="0"/>
        <a:ea typeface="+mn-ea"/>
        <a:cs typeface="+mn-cs"/>
      </a:defRPr>
    </a:lvl2pPr>
    <a:lvl3pPr marL="914151" algn="l" rtl="0" eaLnBrk="0" fontAlgn="base" hangingPunct="0">
      <a:spcBef>
        <a:spcPct val="30000"/>
      </a:spcBef>
      <a:spcAft>
        <a:spcPct val="0"/>
      </a:spcAft>
      <a:defRPr sz="1300" kern="1200">
        <a:solidFill>
          <a:schemeClr val="tx1"/>
        </a:solidFill>
        <a:latin typeface="Arial" charset="0"/>
        <a:ea typeface="+mn-ea"/>
        <a:cs typeface="+mn-cs"/>
      </a:defRPr>
    </a:lvl3pPr>
    <a:lvl4pPr marL="1371227" algn="l" rtl="0" eaLnBrk="0" fontAlgn="base" hangingPunct="0">
      <a:spcBef>
        <a:spcPct val="30000"/>
      </a:spcBef>
      <a:spcAft>
        <a:spcPct val="0"/>
      </a:spcAft>
      <a:defRPr sz="1300" kern="1200">
        <a:solidFill>
          <a:schemeClr val="tx1"/>
        </a:solidFill>
        <a:latin typeface="Arial" charset="0"/>
        <a:ea typeface="+mn-ea"/>
        <a:cs typeface="+mn-cs"/>
      </a:defRPr>
    </a:lvl4pPr>
    <a:lvl5pPr marL="1828302" algn="l" rtl="0" eaLnBrk="0" fontAlgn="base" hangingPunct="0">
      <a:spcBef>
        <a:spcPct val="30000"/>
      </a:spcBef>
      <a:spcAft>
        <a:spcPct val="0"/>
      </a:spcAft>
      <a:defRPr sz="1300" kern="1200">
        <a:solidFill>
          <a:schemeClr val="tx1"/>
        </a:solidFill>
        <a:latin typeface="Arial" charset="0"/>
        <a:ea typeface="+mn-ea"/>
        <a:cs typeface="+mn-cs"/>
      </a:defRPr>
    </a:lvl5pPr>
    <a:lvl6pPr marL="2285378" algn="l" defTabSz="914151" rtl="0" eaLnBrk="1" latinLnBrk="0" hangingPunct="1">
      <a:defRPr sz="1300" kern="1200">
        <a:solidFill>
          <a:schemeClr val="tx1"/>
        </a:solidFill>
        <a:latin typeface="+mn-lt"/>
        <a:ea typeface="+mn-ea"/>
        <a:cs typeface="+mn-cs"/>
      </a:defRPr>
    </a:lvl6pPr>
    <a:lvl7pPr marL="2742454" algn="l" defTabSz="914151" rtl="0" eaLnBrk="1" latinLnBrk="0" hangingPunct="1">
      <a:defRPr sz="1300" kern="1200">
        <a:solidFill>
          <a:schemeClr val="tx1"/>
        </a:solidFill>
        <a:latin typeface="+mn-lt"/>
        <a:ea typeface="+mn-ea"/>
        <a:cs typeface="+mn-cs"/>
      </a:defRPr>
    </a:lvl7pPr>
    <a:lvl8pPr marL="3199529" algn="l" defTabSz="914151" rtl="0" eaLnBrk="1" latinLnBrk="0" hangingPunct="1">
      <a:defRPr sz="1300" kern="1200">
        <a:solidFill>
          <a:schemeClr val="tx1"/>
        </a:solidFill>
        <a:latin typeface="+mn-lt"/>
        <a:ea typeface="+mn-ea"/>
        <a:cs typeface="+mn-cs"/>
      </a:defRPr>
    </a:lvl8pPr>
    <a:lvl9pPr marL="3656605" algn="l" defTabSz="914151"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p>
            <a:fld id="{C6870185-6A3D-45D7-9BD1-8D88D8428A78}" type="slidenum">
              <a:rPr lang="en-US"/>
              <a:pPr/>
              <a:t>1</a:t>
            </a:fld>
            <a:endParaRPr lang="en-US" dirty="0"/>
          </a:p>
        </p:txBody>
      </p:sp>
      <p:sp>
        <p:nvSpPr>
          <p:cNvPr id="6147" name="Rectangle 2"/>
          <p:cNvSpPr>
            <a:spLocks noGrp="1" noRot="1" noChangeAspect="1" noChangeArrowheads="1" noTextEdit="1"/>
          </p:cNvSpPr>
          <p:nvPr>
            <p:ph type="sldImg"/>
          </p:nvPr>
        </p:nvSpPr>
        <p:spPr>
          <a:xfrm>
            <a:off x="685800" y="685800"/>
            <a:ext cx="5486400" cy="3429000"/>
          </a:xfrm>
          <a:ln/>
        </p:spPr>
      </p:sp>
      <p:sp>
        <p:nvSpPr>
          <p:cNvPr id="614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2481" y="8522230"/>
            <a:ext cx="37306248" cy="5879044"/>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363" y="15544274"/>
            <a:ext cx="30724474" cy="7011460"/>
          </a:xfrm>
        </p:spPr>
        <p:txBody>
          <a:bodyPr/>
          <a:lstStyle>
            <a:lvl1pPr marL="0" indent="0" algn="ctr">
              <a:buNone/>
              <a:defRPr/>
            </a:lvl1pPr>
            <a:lvl2pPr marL="457076" indent="0" algn="ctr">
              <a:buNone/>
              <a:defRPr/>
            </a:lvl2pPr>
            <a:lvl3pPr marL="914151" indent="0" algn="ctr">
              <a:buNone/>
              <a:defRPr/>
            </a:lvl3pPr>
            <a:lvl4pPr marL="1371227" indent="0" algn="ctr">
              <a:buNone/>
              <a:defRPr/>
            </a:lvl4pPr>
            <a:lvl5pPr marL="1828302" indent="0" algn="ctr">
              <a:buNone/>
              <a:defRPr/>
            </a:lvl5pPr>
            <a:lvl6pPr marL="2285378" indent="0" algn="ctr">
              <a:buNone/>
              <a:defRPr/>
            </a:lvl6pPr>
            <a:lvl7pPr marL="2742454" indent="0" algn="ctr">
              <a:buNone/>
              <a:defRPr/>
            </a:lvl7pPr>
            <a:lvl8pPr marL="3199529" indent="0" algn="ctr">
              <a:buNone/>
              <a:defRPr/>
            </a:lvl8pPr>
            <a:lvl9pPr marL="3656605"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2337377" y="1060982"/>
            <a:ext cx="10547352" cy="257743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93739" y="1060982"/>
            <a:ext cx="31491235" cy="257743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2481" y="8522230"/>
            <a:ext cx="37306248" cy="5879044"/>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363" y="15544274"/>
            <a:ext cx="30724474" cy="7011460"/>
          </a:xfrm>
        </p:spPr>
        <p:txBody>
          <a:bodyPr/>
          <a:lstStyle>
            <a:lvl1pPr marL="0" indent="0" algn="ctr">
              <a:buNone/>
              <a:defRPr/>
            </a:lvl1pPr>
            <a:lvl2pPr marL="457076" indent="0" algn="ctr">
              <a:buNone/>
              <a:defRPr/>
            </a:lvl2pPr>
            <a:lvl3pPr marL="914151" indent="0" algn="ctr">
              <a:buNone/>
              <a:defRPr/>
            </a:lvl3pPr>
            <a:lvl4pPr marL="1371227" indent="0" algn="ctr">
              <a:buNone/>
              <a:defRPr/>
            </a:lvl4pPr>
            <a:lvl5pPr marL="1828302" indent="0" algn="ctr">
              <a:buNone/>
              <a:defRPr/>
            </a:lvl5pPr>
            <a:lvl6pPr marL="2285378" indent="0" algn="ctr">
              <a:buNone/>
              <a:defRPr/>
            </a:lvl6pPr>
            <a:lvl7pPr marL="2742454" indent="0" algn="ctr">
              <a:buNone/>
              <a:defRPr/>
            </a:lvl7pPr>
            <a:lvl8pPr marL="3199529" indent="0" algn="ctr">
              <a:buNone/>
              <a:defRPr/>
            </a:lvl8pPr>
            <a:lvl9pPr marL="3656605" indent="0" algn="ctr">
              <a:buNone/>
              <a:defRPr/>
            </a:lvl9pPr>
          </a:lstStyle>
          <a:p>
            <a:r>
              <a:rPr lang="en-US" smtClean="0"/>
              <a:t>Click to edit Master subtitle style</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17627866"/>
            <a:ext cx="37307837" cy="5447772"/>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2" y="11627116"/>
            <a:ext cx="37307837" cy="6000752"/>
          </a:xfrm>
        </p:spPr>
        <p:txBody>
          <a:bodyPr anchor="b"/>
          <a:lstStyle>
            <a:lvl1pPr marL="0" indent="0">
              <a:buNone/>
              <a:defRPr sz="1800"/>
            </a:lvl1pPr>
            <a:lvl2pPr marL="457076" indent="0">
              <a:buNone/>
              <a:defRPr sz="1800"/>
            </a:lvl2pPr>
            <a:lvl3pPr marL="914151" indent="0">
              <a:buNone/>
              <a:defRPr sz="1800"/>
            </a:lvl3pPr>
            <a:lvl4pPr marL="1371227" indent="0">
              <a:buNone/>
              <a:defRPr sz="1300"/>
            </a:lvl4pPr>
            <a:lvl5pPr marL="1828302" indent="0">
              <a:buNone/>
              <a:defRPr sz="1300"/>
            </a:lvl5pPr>
            <a:lvl6pPr marL="2285378" indent="0">
              <a:buNone/>
              <a:defRPr sz="1300"/>
            </a:lvl6pPr>
            <a:lvl7pPr marL="2742454" indent="0">
              <a:buNone/>
              <a:defRPr sz="1300"/>
            </a:lvl7pPr>
            <a:lvl8pPr marL="3199529" indent="0">
              <a:buNone/>
              <a:defRPr sz="1300"/>
            </a:lvl8pPr>
            <a:lvl9pPr marL="3656605" indent="0">
              <a:buNone/>
              <a:defRPr sz="1300"/>
            </a:lvl9pPr>
          </a:lstStyle>
          <a:p>
            <a:pPr lvl="0"/>
            <a:r>
              <a:rPr lang="en-US" smtClean="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93742" y="4699002"/>
            <a:ext cx="4910136" cy="22136364"/>
          </a:xfrm>
        </p:spPr>
        <p:txBody>
          <a:bodyPr/>
          <a:lstStyle>
            <a:lvl1pPr>
              <a:defRPr sz="2700"/>
            </a:lvl1pPr>
            <a:lvl2pPr>
              <a:defRPr sz="22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756275" y="4699002"/>
            <a:ext cx="4911725" cy="22136364"/>
          </a:xfrm>
        </p:spPr>
        <p:txBody>
          <a:bodyPr/>
          <a:lstStyle>
            <a:lvl1pPr>
              <a:defRPr sz="2700"/>
            </a:lvl1pPr>
            <a:lvl2pPr>
              <a:defRPr sz="22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3929" y="1098020"/>
            <a:ext cx="39503352" cy="4572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3922" y="6140980"/>
            <a:ext cx="19392902" cy="2558520"/>
          </a:xfrm>
        </p:spPr>
        <p:txBody>
          <a:bodyPr anchor="b"/>
          <a:lstStyle>
            <a:lvl1pPr marL="0" indent="0">
              <a:buNone/>
              <a:defRPr sz="2200" b="1"/>
            </a:lvl1pPr>
            <a:lvl2pPr marL="457076" indent="0">
              <a:buNone/>
              <a:defRPr sz="1800" b="1"/>
            </a:lvl2pPr>
            <a:lvl3pPr marL="914151" indent="0">
              <a:buNone/>
              <a:defRPr sz="1800" b="1"/>
            </a:lvl3pPr>
            <a:lvl4pPr marL="1371227" indent="0">
              <a:buNone/>
              <a:defRPr sz="1800" b="1"/>
            </a:lvl4pPr>
            <a:lvl5pPr marL="1828302" indent="0">
              <a:buNone/>
              <a:defRPr sz="1800" b="1"/>
            </a:lvl5pPr>
            <a:lvl6pPr marL="2285378" indent="0">
              <a:buNone/>
              <a:defRPr sz="1800" b="1"/>
            </a:lvl6pPr>
            <a:lvl7pPr marL="2742454" indent="0">
              <a:buNone/>
              <a:defRPr sz="1800" b="1"/>
            </a:lvl7pPr>
            <a:lvl8pPr marL="3199529" indent="0">
              <a:buNone/>
              <a:defRPr sz="1800" b="1"/>
            </a:lvl8pPr>
            <a:lvl9pPr marL="3656605"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2193922" y="8699500"/>
            <a:ext cx="19392902" cy="15804888"/>
          </a:xfrm>
        </p:spPr>
        <p:txBody>
          <a:bodyPr/>
          <a:lstStyle>
            <a:lvl1pPr>
              <a:defRPr sz="22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444" y="6140980"/>
            <a:ext cx="19400837" cy="2558520"/>
          </a:xfrm>
        </p:spPr>
        <p:txBody>
          <a:bodyPr anchor="b"/>
          <a:lstStyle>
            <a:lvl1pPr marL="0" indent="0">
              <a:buNone/>
              <a:defRPr sz="2200" b="1"/>
            </a:lvl1pPr>
            <a:lvl2pPr marL="457076" indent="0">
              <a:buNone/>
              <a:defRPr sz="1800" b="1"/>
            </a:lvl2pPr>
            <a:lvl3pPr marL="914151" indent="0">
              <a:buNone/>
              <a:defRPr sz="1800" b="1"/>
            </a:lvl3pPr>
            <a:lvl4pPr marL="1371227" indent="0">
              <a:buNone/>
              <a:defRPr sz="1800" b="1"/>
            </a:lvl4pPr>
            <a:lvl5pPr marL="1828302" indent="0">
              <a:buNone/>
              <a:defRPr sz="1800" b="1"/>
            </a:lvl5pPr>
            <a:lvl6pPr marL="2285378" indent="0">
              <a:buNone/>
              <a:defRPr sz="1800" b="1"/>
            </a:lvl6pPr>
            <a:lvl7pPr marL="2742454" indent="0">
              <a:buNone/>
              <a:defRPr sz="1800" b="1"/>
            </a:lvl7pPr>
            <a:lvl8pPr marL="3199529" indent="0">
              <a:buNone/>
              <a:defRPr sz="1800" b="1"/>
            </a:lvl8pPr>
            <a:lvl9pPr marL="3656605"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22296444" y="8699500"/>
            <a:ext cx="19400837" cy="15804888"/>
          </a:xfrm>
        </p:spPr>
        <p:txBody>
          <a:bodyPr/>
          <a:lstStyle>
            <a:lvl1pPr>
              <a:defRPr sz="22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3924" y="1092728"/>
            <a:ext cx="14439902" cy="4647408"/>
          </a:xfrm>
        </p:spPr>
        <p:txBody>
          <a:bodyPr anchor="b"/>
          <a:lstStyle>
            <a:lvl1pPr algn="l">
              <a:defRPr sz="1800" b="1"/>
            </a:lvl1pPr>
          </a:lstStyle>
          <a:p>
            <a:r>
              <a:rPr lang="en-US" smtClean="0"/>
              <a:t>Click to edit Master title style</a:t>
            </a:r>
            <a:endParaRPr lang="en-US"/>
          </a:p>
        </p:txBody>
      </p:sp>
      <p:sp>
        <p:nvSpPr>
          <p:cNvPr id="3" name="Content Placeholder 2"/>
          <p:cNvSpPr>
            <a:spLocks noGrp="1"/>
          </p:cNvSpPr>
          <p:nvPr>
            <p:ph idx="1"/>
          </p:nvPr>
        </p:nvSpPr>
        <p:spPr>
          <a:xfrm>
            <a:off x="17160874" y="1092728"/>
            <a:ext cx="24536400" cy="23411656"/>
          </a:xfrm>
        </p:spPr>
        <p:txBody>
          <a:bodyPr/>
          <a:lstStyle>
            <a:lvl1pPr>
              <a:defRPr sz="3100"/>
            </a:lvl1pPr>
            <a:lvl2pPr>
              <a:defRPr sz="27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3924" y="5740138"/>
            <a:ext cx="14439902" cy="18764252"/>
          </a:xfrm>
        </p:spPr>
        <p:txBody>
          <a:bodyPr/>
          <a:lstStyle>
            <a:lvl1pPr marL="0" indent="0">
              <a:buNone/>
              <a:defRPr sz="1300"/>
            </a:lvl1pPr>
            <a:lvl2pPr marL="457076" indent="0">
              <a:buNone/>
              <a:defRPr sz="1300"/>
            </a:lvl2pPr>
            <a:lvl3pPr marL="914151" indent="0">
              <a:buNone/>
              <a:defRPr sz="900"/>
            </a:lvl3pPr>
            <a:lvl4pPr marL="1371227" indent="0">
              <a:buNone/>
              <a:defRPr sz="900"/>
            </a:lvl4pPr>
            <a:lvl5pPr marL="1828302" indent="0">
              <a:buNone/>
              <a:defRPr sz="900"/>
            </a:lvl5pPr>
            <a:lvl6pPr marL="2285378" indent="0">
              <a:buNone/>
              <a:defRPr sz="900"/>
            </a:lvl6pPr>
            <a:lvl7pPr marL="2742454" indent="0">
              <a:buNone/>
              <a:defRPr sz="900"/>
            </a:lvl7pPr>
            <a:lvl8pPr marL="3199529" indent="0">
              <a:buNone/>
              <a:defRPr sz="900"/>
            </a:lvl8pPr>
            <a:lvl9pPr marL="3656605" indent="0">
              <a:buNone/>
              <a:defRPr sz="900"/>
            </a:lvl9pPr>
          </a:lstStyle>
          <a:p>
            <a:pPr lvl="0"/>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666" y="19202136"/>
            <a:ext cx="26335037" cy="2267480"/>
          </a:xfrm>
        </p:spPr>
        <p:txBody>
          <a:bodyPr anchor="b"/>
          <a:lstStyle>
            <a:lvl1pPr algn="l">
              <a:defRPr sz="1800" b="1"/>
            </a:lvl1pPr>
          </a:lstStyle>
          <a:p>
            <a:r>
              <a:rPr lang="en-US" smtClean="0"/>
              <a:t>Click to edit Master title style</a:t>
            </a:r>
            <a:endParaRPr lang="en-US"/>
          </a:p>
        </p:txBody>
      </p:sp>
      <p:sp>
        <p:nvSpPr>
          <p:cNvPr id="3" name="Picture Placeholder 2"/>
          <p:cNvSpPr>
            <a:spLocks noGrp="1"/>
          </p:cNvSpPr>
          <p:nvPr>
            <p:ph type="pic" idx="1"/>
          </p:nvPr>
        </p:nvSpPr>
        <p:spPr>
          <a:xfrm>
            <a:off x="8602666" y="2451364"/>
            <a:ext cx="26335037" cy="16458408"/>
          </a:xfrm>
        </p:spPr>
        <p:txBody>
          <a:bodyPr/>
          <a:lstStyle>
            <a:lvl1pPr marL="0" indent="0">
              <a:buNone/>
              <a:defRPr sz="3100"/>
            </a:lvl1pPr>
            <a:lvl2pPr marL="457076" indent="0">
              <a:buNone/>
              <a:defRPr sz="2700"/>
            </a:lvl2pPr>
            <a:lvl3pPr marL="914151" indent="0">
              <a:buNone/>
              <a:defRPr sz="2200"/>
            </a:lvl3pPr>
            <a:lvl4pPr marL="1371227" indent="0">
              <a:buNone/>
              <a:defRPr sz="1800"/>
            </a:lvl4pPr>
            <a:lvl5pPr marL="1828302" indent="0">
              <a:buNone/>
              <a:defRPr sz="1800"/>
            </a:lvl5pPr>
            <a:lvl6pPr marL="2285378" indent="0">
              <a:buNone/>
              <a:defRPr sz="1800"/>
            </a:lvl6pPr>
            <a:lvl7pPr marL="2742454" indent="0">
              <a:buNone/>
              <a:defRPr sz="1800"/>
            </a:lvl7pPr>
            <a:lvl8pPr marL="3199529" indent="0">
              <a:buNone/>
              <a:defRPr sz="1800"/>
            </a:lvl8pPr>
            <a:lvl9pPr marL="3656605" indent="0">
              <a:buNone/>
              <a:defRPr sz="1800"/>
            </a:lvl9pPr>
          </a:lstStyle>
          <a:p>
            <a:pPr lvl="0"/>
            <a:endParaRPr lang="en-US" noProof="0" dirty="0" smtClean="0"/>
          </a:p>
        </p:txBody>
      </p:sp>
      <p:sp>
        <p:nvSpPr>
          <p:cNvPr id="4" name="Text Placeholder 3"/>
          <p:cNvSpPr>
            <a:spLocks noGrp="1"/>
          </p:cNvSpPr>
          <p:nvPr>
            <p:ph type="body" sz="half" idx="2"/>
          </p:nvPr>
        </p:nvSpPr>
        <p:spPr>
          <a:xfrm>
            <a:off x="8602666" y="21469616"/>
            <a:ext cx="26335037" cy="3218656"/>
          </a:xfrm>
        </p:spPr>
        <p:txBody>
          <a:bodyPr/>
          <a:lstStyle>
            <a:lvl1pPr marL="0" indent="0">
              <a:buNone/>
              <a:defRPr sz="1300"/>
            </a:lvl1pPr>
            <a:lvl2pPr marL="457076" indent="0">
              <a:buNone/>
              <a:defRPr sz="1300"/>
            </a:lvl2pPr>
            <a:lvl3pPr marL="914151" indent="0">
              <a:buNone/>
              <a:defRPr sz="900"/>
            </a:lvl3pPr>
            <a:lvl4pPr marL="1371227" indent="0">
              <a:buNone/>
              <a:defRPr sz="900"/>
            </a:lvl4pPr>
            <a:lvl5pPr marL="1828302" indent="0">
              <a:buNone/>
              <a:defRPr sz="900"/>
            </a:lvl5pPr>
            <a:lvl6pPr marL="2285378" indent="0">
              <a:buNone/>
              <a:defRPr sz="900"/>
            </a:lvl6pPr>
            <a:lvl7pPr marL="2742454" indent="0">
              <a:buNone/>
              <a:defRPr sz="900"/>
            </a:lvl7pPr>
            <a:lvl8pPr marL="3199529" indent="0">
              <a:buNone/>
              <a:defRPr sz="900"/>
            </a:lvl8pPr>
            <a:lvl9pPr marL="3656605" indent="0">
              <a:buNone/>
              <a:defRPr sz="9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2337377" y="1060982"/>
            <a:ext cx="10547352" cy="257743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93739" y="1060982"/>
            <a:ext cx="31491235" cy="257743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2481" y="8522230"/>
            <a:ext cx="37306248" cy="5879044"/>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363" y="15544274"/>
            <a:ext cx="30724474" cy="7011460"/>
          </a:xfrm>
        </p:spPr>
        <p:txBody>
          <a:bodyPr/>
          <a:lstStyle>
            <a:lvl1pPr marL="0" indent="0" algn="ctr">
              <a:buNone/>
              <a:defRPr/>
            </a:lvl1pPr>
            <a:lvl2pPr marL="457076" indent="0" algn="ctr">
              <a:buNone/>
              <a:defRPr/>
            </a:lvl2pPr>
            <a:lvl3pPr marL="914151" indent="0" algn="ctr">
              <a:buNone/>
              <a:defRPr/>
            </a:lvl3pPr>
            <a:lvl4pPr marL="1371227" indent="0" algn="ctr">
              <a:buNone/>
              <a:defRPr/>
            </a:lvl4pPr>
            <a:lvl5pPr marL="1828302" indent="0" algn="ctr">
              <a:buNone/>
              <a:defRPr/>
            </a:lvl5pPr>
            <a:lvl6pPr marL="2285378" indent="0" algn="ctr">
              <a:buNone/>
              <a:defRPr/>
            </a:lvl6pPr>
            <a:lvl7pPr marL="2742454" indent="0" algn="ctr">
              <a:buNone/>
              <a:defRPr/>
            </a:lvl7pPr>
            <a:lvl8pPr marL="3199529" indent="0" algn="ctr">
              <a:buNone/>
              <a:defRPr/>
            </a:lvl8pPr>
            <a:lvl9pPr marL="3656605" indent="0" algn="ctr">
              <a:buNone/>
              <a:defRPr/>
            </a:lvl9pPr>
          </a:lstStyle>
          <a:p>
            <a:r>
              <a:rPr lang="en-US" smtClean="0"/>
              <a:t>Click to edit Master subtitle style</a:t>
            </a: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17627866"/>
            <a:ext cx="37307837" cy="5447772"/>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2" y="11627116"/>
            <a:ext cx="37307837" cy="6000752"/>
          </a:xfrm>
        </p:spPr>
        <p:txBody>
          <a:bodyPr anchor="b"/>
          <a:lstStyle>
            <a:lvl1pPr marL="0" indent="0">
              <a:buNone/>
              <a:defRPr sz="1800"/>
            </a:lvl1pPr>
            <a:lvl2pPr marL="457076" indent="0">
              <a:buNone/>
              <a:defRPr sz="1800"/>
            </a:lvl2pPr>
            <a:lvl3pPr marL="914151" indent="0">
              <a:buNone/>
              <a:defRPr sz="1800"/>
            </a:lvl3pPr>
            <a:lvl4pPr marL="1371227" indent="0">
              <a:buNone/>
              <a:defRPr sz="1300"/>
            </a:lvl4pPr>
            <a:lvl5pPr marL="1828302" indent="0">
              <a:buNone/>
              <a:defRPr sz="1300"/>
            </a:lvl5pPr>
            <a:lvl6pPr marL="2285378" indent="0">
              <a:buNone/>
              <a:defRPr sz="1300"/>
            </a:lvl6pPr>
            <a:lvl7pPr marL="2742454" indent="0">
              <a:buNone/>
              <a:defRPr sz="1300"/>
            </a:lvl7pPr>
            <a:lvl8pPr marL="3199529" indent="0">
              <a:buNone/>
              <a:defRPr sz="1300"/>
            </a:lvl8pPr>
            <a:lvl9pPr marL="3656605" indent="0">
              <a:buNone/>
              <a:defRPr sz="1300"/>
            </a:lvl9pPr>
          </a:lstStyle>
          <a:p>
            <a:pPr lvl="0"/>
            <a:r>
              <a:rPr lang="en-US" smtClean="0"/>
              <a:t>Click to edit Master text styles</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93739" y="4699002"/>
            <a:ext cx="21018499" cy="22136364"/>
          </a:xfrm>
        </p:spPr>
        <p:txBody>
          <a:bodyPr/>
          <a:lstStyle>
            <a:lvl1pPr>
              <a:defRPr sz="2700"/>
            </a:lvl1pPr>
            <a:lvl2pPr>
              <a:defRPr sz="22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1864641" y="4699002"/>
            <a:ext cx="21020088" cy="22136364"/>
          </a:xfrm>
        </p:spPr>
        <p:txBody>
          <a:bodyPr/>
          <a:lstStyle>
            <a:lvl1pPr>
              <a:defRPr sz="2700"/>
            </a:lvl1pPr>
            <a:lvl2pPr>
              <a:defRPr sz="22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3929" y="1098020"/>
            <a:ext cx="39503352" cy="4572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3922" y="6140980"/>
            <a:ext cx="19392902" cy="2558520"/>
          </a:xfrm>
        </p:spPr>
        <p:txBody>
          <a:bodyPr anchor="b"/>
          <a:lstStyle>
            <a:lvl1pPr marL="0" indent="0">
              <a:buNone/>
              <a:defRPr sz="2200" b="1"/>
            </a:lvl1pPr>
            <a:lvl2pPr marL="457076" indent="0">
              <a:buNone/>
              <a:defRPr sz="1800" b="1"/>
            </a:lvl2pPr>
            <a:lvl3pPr marL="914151" indent="0">
              <a:buNone/>
              <a:defRPr sz="1800" b="1"/>
            </a:lvl3pPr>
            <a:lvl4pPr marL="1371227" indent="0">
              <a:buNone/>
              <a:defRPr sz="1800" b="1"/>
            </a:lvl4pPr>
            <a:lvl5pPr marL="1828302" indent="0">
              <a:buNone/>
              <a:defRPr sz="1800" b="1"/>
            </a:lvl5pPr>
            <a:lvl6pPr marL="2285378" indent="0">
              <a:buNone/>
              <a:defRPr sz="1800" b="1"/>
            </a:lvl6pPr>
            <a:lvl7pPr marL="2742454" indent="0">
              <a:buNone/>
              <a:defRPr sz="1800" b="1"/>
            </a:lvl7pPr>
            <a:lvl8pPr marL="3199529" indent="0">
              <a:buNone/>
              <a:defRPr sz="1800" b="1"/>
            </a:lvl8pPr>
            <a:lvl9pPr marL="3656605"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2193922" y="8699500"/>
            <a:ext cx="19392902" cy="15804888"/>
          </a:xfrm>
        </p:spPr>
        <p:txBody>
          <a:bodyPr/>
          <a:lstStyle>
            <a:lvl1pPr>
              <a:defRPr sz="22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444" y="6140980"/>
            <a:ext cx="19400837" cy="2558520"/>
          </a:xfrm>
        </p:spPr>
        <p:txBody>
          <a:bodyPr anchor="b"/>
          <a:lstStyle>
            <a:lvl1pPr marL="0" indent="0">
              <a:buNone/>
              <a:defRPr sz="2200" b="1"/>
            </a:lvl1pPr>
            <a:lvl2pPr marL="457076" indent="0">
              <a:buNone/>
              <a:defRPr sz="1800" b="1"/>
            </a:lvl2pPr>
            <a:lvl3pPr marL="914151" indent="0">
              <a:buNone/>
              <a:defRPr sz="1800" b="1"/>
            </a:lvl3pPr>
            <a:lvl4pPr marL="1371227" indent="0">
              <a:buNone/>
              <a:defRPr sz="1800" b="1"/>
            </a:lvl4pPr>
            <a:lvl5pPr marL="1828302" indent="0">
              <a:buNone/>
              <a:defRPr sz="1800" b="1"/>
            </a:lvl5pPr>
            <a:lvl6pPr marL="2285378" indent="0">
              <a:buNone/>
              <a:defRPr sz="1800" b="1"/>
            </a:lvl6pPr>
            <a:lvl7pPr marL="2742454" indent="0">
              <a:buNone/>
              <a:defRPr sz="1800" b="1"/>
            </a:lvl7pPr>
            <a:lvl8pPr marL="3199529" indent="0">
              <a:buNone/>
              <a:defRPr sz="1800" b="1"/>
            </a:lvl8pPr>
            <a:lvl9pPr marL="3656605"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22296444" y="8699500"/>
            <a:ext cx="19400837" cy="15804888"/>
          </a:xfrm>
        </p:spPr>
        <p:txBody>
          <a:bodyPr/>
          <a:lstStyle>
            <a:lvl1pPr>
              <a:defRPr sz="22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17627866"/>
            <a:ext cx="37307837" cy="5447772"/>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2" y="11627116"/>
            <a:ext cx="37307837" cy="6000752"/>
          </a:xfrm>
        </p:spPr>
        <p:txBody>
          <a:bodyPr anchor="b"/>
          <a:lstStyle>
            <a:lvl1pPr marL="0" indent="0">
              <a:buNone/>
              <a:defRPr sz="1800"/>
            </a:lvl1pPr>
            <a:lvl2pPr marL="457076" indent="0">
              <a:buNone/>
              <a:defRPr sz="1800"/>
            </a:lvl2pPr>
            <a:lvl3pPr marL="914151" indent="0">
              <a:buNone/>
              <a:defRPr sz="1800"/>
            </a:lvl3pPr>
            <a:lvl4pPr marL="1371227" indent="0">
              <a:buNone/>
              <a:defRPr sz="1300"/>
            </a:lvl4pPr>
            <a:lvl5pPr marL="1828302" indent="0">
              <a:buNone/>
              <a:defRPr sz="1300"/>
            </a:lvl5pPr>
            <a:lvl6pPr marL="2285378" indent="0">
              <a:buNone/>
              <a:defRPr sz="1300"/>
            </a:lvl6pPr>
            <a:lvl7pPr marL="2742454" indent="0">
              <a:buNone/>
              <a:defRPr sz="1300"/>
            </a:lvl7pPr>
            <a:lvl8pPr marL="3199529" indent="0">
              <a:buNone/>
              <a:defRPr sz="1300"/>
            </a:lvl8pPr>
            <a:lvl9pPr marL="3656605" indent="0">
              <a:buNone/>
              <a:defRPr sz="1300"/>
            </a:lvl9pPr>
          </a:lstStyle>
          <a:p>
            <a:pPr lvl="0"/>
            <a:r>
              <a:rPr lang="en-US"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3924" y="1092728"/>
            <a:ext cx="14439902" cy="4647408"/>
          </a:xfrm>
        </p:spPr>
        <p:txBody>
          <a:bodyPr anchor="b"/>
          <a:lstStyle>
            <a:lvl1pPr algn="l">
              <a:defRPr sz="1800" b="1"/>
            </a:lvl1pPr>
          </a:lstStyle>
          <a:p>
            <a:r>
              <a:rPr lang="en-US" smtClean="0"/>
              <a:t>Click to edit Master title style</a:t>
            </a:r>
            <a:endParaRPr lang="en-US"/>
          </a:p>
        </p:txBody>
      </p:sp>
      <p:sp>
        <p:nvSpPr>
          <p:cNvPr id="3" name="Content Placeholder 2"/>
          <p:cNvSpPr>
            <a:spLocks noGrp="1"/>
          </p:cNvSpPr>
          <p:nvPr>
            <p:ph idx="1"/>
          </p:nvPr>
        </p:nvSpPr>
        <p:spPr>
          <a:xfrm>
            <a:off x="17160874" y="1092728"/>
            <a:ext cx="24536400" cy="23411656"/>
          </a:xfrm>
        </p:spPr>
        <p:txBody>
          <a:bodyPr/>
          <a:lstStyle>
            <a:lvl1pPr>
              <a:defRPr sz="3100"/>
            </a:lvl1pPr>
            <a:lvl2pPr>
              <a:defRPr sz="27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3924" y="5740138"/>
            <a:ext cx="14439902" cy="18764252"/>
          </a:xfrm>
        </p:spPr>
        <p:txBody>
          <a:bodyPr/>
          <a:lstStyle>
            <a:lvl1pPr marL="0" indent="0">
              <a:buNone/>
              <a:defRPr sz="1300"/>
            </a:lvl1pPr>
            <a:lvl2pPr marL="457076" indent="0">
              <a:buNone/>
              <a:defRPr sz="1300"/>
            </a:lvl2pPr>
            <a:lvl3pPr marL="914151" indent="0">
              <a:buNone/>
              <a:defRPr sz="900"/>
            </a:lvl3pPr>
            <a:lvl4pPr marL="1371227" indent="0">
              <a:buNone/>
              <a:defRPr sz="900"/>
            </a:lvl4pPr>
            <a:lvl5pPr marL="1828302" indent="0">
              <a:buNone/>
              <a:defRPr sz="900"/>
            </a:lvl5pPr>
            <a:lvl6pPr marL="2285378" indent="0">
              <a:buNone/>
              <a:defRPr sz="900"/>
            </a:lvl6pPr>
            <a:lvl7pPr marL="2742454" indent="0">
              <a:buNone/>
              <a:defRPr sz="900"/>
            </a:lvl7pPr>
            <a:lvl8pPr marL="3199529" indent="0">
              <a:buNone/>
              <a:defRPr sz="900"/>
            </a:lvl8pPr>
            <a:lvl9pPr marL="3656605" indent="0">
              <a:buNone/>
              <a:defRPr sz="900"/>
            </a:lvl9pPr>
          </a:lstStyle>
          <a:p>
            <a:pPr lvl="0"/>
            <a:r>
              <a:rPr lang="en-US" smtClean="0"/>
              <a:t>Click to edit Master text styles</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666" y="19202136"/>
            <a:ext cx="26335037" cy="2267480"/>
          </a:xfrm>
        </p:spPr>
        <p:txBody>
          <a:bodyPr anchor="b"/>
          <a:lstStyle>
            <a:lvl1pPr algn="l">
              <a:defRPr sz="1800" b="1"/>
            </a:lvl1pPr>
          </a:lstStyle>
          <a:p>
            <a:r>
              <a:rPr lang="en-US" smtClean="0"/>
              <a:t>Click to edit Master title style</a:t>
            </a:r>
            <a:endParaRPr lang="en-US"/>
          </a:p>
        </p:txBody>
      </p:sp>
      <p:sp>
        <p:nvSpPr>
          <p:cNvPr id="3" name="Picture Placeholder 2"/>
          <p:cNvSpPr>
            <a:spLocks noGrp="1"/>
          </p:cNvSpPr>
          <p:nvPr>
            <p:ph type="pic" idx="1"/>
          </p:nvPr>
        </p:nvSpPr>
        <p:spPr>
          <a:xfrm>
            <a:off x="8602666" y="2451364"/>
            <a:ext cx="26335037" cy="16458408"/>
          </a:xfrm>
        </p:spPr>
        <p:txBody>
          <a:bodyPr/>
          <a:lstStyle>
            <a:lvl1pPr marL="0" indent="0">
              <a:buNone/>
              <a:defRPr sz="3100"/>
            </a:lvl1pPr>
            <a:lvl2pPr marL="457076" indent="0">
              <a:buNone/>
              <a:defRPr sz="2700"/>
            </a:lvl2pPr>
            <a:lvl3pPr marL="914151" indent="0">
              <a:buNone/>
              <a:defRPr sz="2200"/>
            </a:lvl3pPr>
            <a:lvl4pPr marL="1371227" indent="0">
              <a:buNone/>
              <a:defRPr sz="1800"/>
            </a:lvl4pPr>
            <a:lvl5pPr marL="1828302" indent="0">
              <a:buNone/>
              <a:defRPr sz="1800"/>
            </a:lvl5pPr>
            <a:lvl6pPr marL="2285378" indent="0">
              <a:buNone/>
              <a:defRPr sz="1800"/>
            </a:lvl6pPr>
            <a:lvl7pPr marL="2742454" indent="0">
              <a:buNone/>
              <a:defRPr sz="1800"/>
            </a:lvl7pPr>
            <a:lvl8pPr marL="3199529" indent="0">
              <a:buNone/>
              <a:defRPr sz="1800"/>
            </a:lvl8pPr>
            <a:lvl9pPr marL="3656605" indent="0">
              <a:buNone/>
              <a:defRPr sz="1800"/>
            </a:lvl9pPr>
          </a:lstStyle>
          <a:p>
            <a:pPr lvl="0"/>
            <a:endParaRPr lang="en-US" noProof="0" dirty="0" smtClean="0"/>
          </a:p>
        </p:txBody>
      </p:sp>
      <p:sp>
        <p:nvSpPr>
          <p:cNvPr id="4" name="Text Placeholder 3"/>
          <p:cNvSpPr>
            <a:spLocks noGrp="1"/>
          </p:cNvSpPr>
          <p:nvPr>
            <p:ph type="body" sz="half" idx="2"/>
          </p:nvPr>
        </p:nvSpPr>
        <p:spPr>
          <a:xfrm>
            <a:off x="8602666" y="21469616"/>
            <a:ext cx="26335037" cy="3218656"/>
          </a:xfrm>
        </p:spPr>
        <p:txBody>
          <a:bodyPr/>
          <a:lstStyle>
            <a:lvl1pPr marL="0" indent="0">
              <a:buNone/>
              <a:defRPr sz="1300"/>
            </a:lvl1pPr>
            <a:lvl2pPr marL="457076" indent="0">
              <a:buNone/>
              <a:defRPr sz="1300"/>
            </a:lvl2pPr>
            <a:lvl3pPr marL="914151" indent="0">
              <a:buNone/>
              <a:defRPr sz="900"/>
            </a:lvl3pPr>
            <a:lvl4pPr marL="1371227" indent="0">
              <a:buNone/>
              <a:defRPr sz="900"/>
            </a:lvl4pPr>
            <a:lvl5pPr marL="1828302" indent="0">
              <a:buNone/>
              <a:defRPr sz="900"/>
            </a:lvl5pPr>
            <a:lvl6pPr marL="2285378" indent="0">
              <a:buNone/>
              <a:defRPr sz="900"/>
            </a:lvl6pPr>
            <a:lvl7pPr marL="2742454" indent="0">
              <a:buNone/>
              <a:defRPr sz="900"/>
            </a:lvl7pPr>
            <a:lvl8pPr marL="3199529" indent="0">
              <a:buNone/>
              <a:defRPr sz="900"/>
            </a:lvl8pPr>
            <a:lvl9pPr marL="3656605" indent="0">
              <a:buNone/>
              <a:defRPr sz="900"/>
            </a:lvl9pPr>
          </a:lstStyle>
          <a:p>
            <a:pPr lvl="0"/>
            <a:r>
              <a:rPr lang="en-US" smtClean="0"/>
              <a:t>Click to edit Master text styles</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2337377" y="1060982"/>
            <a:ext cx="10547352" cy="257743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93739" y="1060982"/>
            <a:ext cx="31491235" cy="257743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7" y="18656588"/>
            <a:ext cx="43925227"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407557" tIns="203779" rIns="407557" bIns="203779" anchor="ctr"/>
          <a:lstStyle>
            <a:extLst/>
          </a:lstStyle>
          <a:p>
            <a:pPr algn="ctr" eaLnBrk="1" latinLnBrk="0" hangingPunct="1"/>
            <a:endParaRPr kumimoji="0" lang="en-US"/>
          </a:p>
        </p:txBody>
      </p:sp>
      <p:sp>
        <p:nvSpPr>
          <p:cNvPr id="9" name="Title 8"/>
          <p:cNvSpPr>
            <a:spLocks noGrp="1"/>
          </p:cNvSpPr>
          <p:nvPr>
            <p:ph type="ctrTitle"/>
          </p:nvPr>
        </p:nvSpPr>
        <p:spPr>
          <a:xfrm>
            <a:off x="3291840" y="7010406"/>
            <a:ext cx="37307520" cy="7319044"/>
          </a:xfrm>
        </p:spPr>
        <p:txBody>
          <a:bodyPr vert="horz" anchor="b">
            <a:normAutofit/>
            <a:scene3d>
              <a:camera prst="orthographicFront"/>
              <a:lightRig rig="soft" dir="t"/>
            </a:scene3d>
            <a:sp3d prstMaterial="softEdge">
              <a:bevelT w="25400" h="25400"/>
            </a:sp3d>
          </a:bodyPr>
          <a:lstStyle>
            <a:lvl1pPr algn="r">
              <a:defRPr sz="214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3291840" y="14446428"/>
            <a:ext cx="37307520" cy="4798816"/>
          </a:xfrm>
        </p:spPr>
        <p:txBody>
          <a:bodyPr lIns="203779" rIns="203779"/>
          <a:lstStyle>
            <a:lvl1pPr marL="0" marR="285290" indent="0" algn="r">
              <a:buNone/>
              <a:defRPr>
                <a:solidFill>
                  <a:schemeClr val="tx2"/>
                </a:solidFill>
              </a:defRPr>
            </a:lvl1pPr>
            <a:lvl2pPr marL="2037786" indent="0" algn="ctr">
              <a:buNone/>
            </a:lvl2pPr>
            <a:lvl3pPr marL="4075572" indent="0" algn="ctr">
              <a:buNone/>
            </a:lvl3pPr>
            <a:lvl4pPr marL="6113358" indent="0" algn="ctr">
              <a:buNone/>
            </a:lvl4pPr>
            <a:lvl5pPr marL="8151144" indent="0" algn="ctr">
              <a:buNone/>
            </a:lvl5pPr>
            <a:lvl6pPr marL="10188931" indent="0" algn="ctr">
              <a:buNone/>
            </a:lvl6pPr>
            <a:lvl7pPr marL="12226717" indent="0" algn="ctr">
              <a:buNone/>
            </a:lvl7pPr>
            <a:lvl8pPr marL="14264503" indent="0" algn="ctr">
              <a:buNone/>
            </a:lvl8pPr>
            <a:lvl9pPr marL="16302289" indent="0" algn="ctr">
              <a:buNone/>
            </a:lvl9pPr>
            <a:extLst/>
          </a:lstStyle>
          <a:p>
            <a:r>
              <a:rPr kumimoji="0" lang="en-US" smtClean="0"/>
              <a:t>Click to edit Master subtitle style</a:t>
            </a:r>
            <a:endParaRPr kumimoji="0" lang="en-US"/>
          </a:p>
        </p:txBody>
      </p:sp>
      <p:grpSp>
        <p:nvGrpSpPr>
          <p:cNvPr id="2" name="Group 1"/>
          <p:cNvGrpSpPr/>
          <p:nvPr/>
        </p:nvGrpSpPr>
        <p:grpSpPr>
          <a:xfrm>
            <a:off x="-18070" y="19812000"/>
            <a:ext cx="43909272" cy="7648352"/>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D7C3A134-F1C3-464B-BF47-54DC2DE08F52}" type="datetimeFigureOut">
              <a:rPr lang="en-US" smtClean="0"/>
              <a:pPr/>
              <a:t>7/29/2010</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kumimoji="0"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9648F39E-9C37-485F-AC97-16BB4BDF9F49}" type="slidenum">
              <a:rPr kumimoji="0" lang="en-US" smtClean="0"/>
              <a:pPr/>
              <a:t>‹#›</a:t>
            </a:fld>
            <a:endParaRPr kumimoji="0"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7C3A134-F1C3-464B-BF47-54DC2DE08F52}" type="datetimeFigureOut">
              <a:rPr lang="en-US" smtClean="0"/>
              <a:pPr/>
              <a:t>7/29/2010</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9648F39E-9C37-485F-AC97-16BB4BDF9F49}" type="slidenum">
              <a:rPr kumimoji="0" lang="en-US" smtClean="0"/>
              <a:pPr/>
              <a:t>‹#›</a:t>
            </a:fld>
            <a:endParaRPr kumimoji="0"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467405" y="4238848"/>
            <a:ext cx="37307520" cy="7315200"/>
          </a:xfrm>
        </p:spPr>
        <p:txBody>
          <a:bodyPr vert="horz" anchor="b">
            <a:normAutofit/>
            <a:scene3d>
              <a:camera prst="orthographicFront"/>
              <a:lightRig rig="soft" dir="t"/>
            </a:scene3d>
            <a:sp3d prstMaterial="softEdge">
              <a:bevelT w="25400" h="25400"/>
            </a:sp3d>
          </a:bodyPr>
          <a:lstStyle>
            <a:lvl1pPr algn="r">
              <a:buNone/>
              <a:defRPr sz="214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8829022" y="11726848"/>
            <a:ext cx="21945600" cy="5819552"/>
          </a:xfrm>
        </p:spPr>
        <p:txBody>
          <a:bodyPr lIns="407557" rIns="407557" anchor="t"/>
          <a:lstStyle>
            <a:lvl1pPr marL="0" indent="0" algn="l">
              <a:buNone/>
              <a:defRPr sz="10300">
                <a:solidFill>
                  <a:schemeClr val="tx1"/>
                </a:solidFill>
              </a:defRPr>
            </a:lvl1pPr>
            <a:lvl2pPr>
              <a:buNone/>
              <a:defRPr sz="8000">
                <a:solidFill>
                  <a:schemeClr val="tx1">
                    <a:tint val="75000"/>
                  </a:schemeClr>
                </a:solidFill>
              </a:defRPr>
            </a:lvl2pPr>
            <a:lvl3pPr>
              <a:buNone/>
              <a:defRPr sz="7100">
                <a:solidFill>
                  <a:schemeClr val="tx1">
                    <a:tint val="75000"/>
                  </a:schemeClr>
                </a:solidFill>
              </a:defRPr>
            </a:lvl3pPr>
            <a:lvl4pPr>
              <a:buNone/>
              <a:defRPr sz="6200">
                <a:solidFill>
                  <a:schemeClr val="tx1">
                    <a:tint val="75000"/>
                  </a:schemeClr>
                </a:solidFill>
              </a:defRPr>
            </a:lvl4pPr>
            <a:lvl5pPr>
              <a:buNone/>
              <a:defRPr sz="62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D7C3A134-F1C3-464B-BF47-54DC2DE08F52}" type="datetimeFigureOut">
              <a:rPr lang="en-US" smtClean="0"/>
              <a:pPr/>
              <a:t>7/29/2010</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9648F39E-9C37-485F-AC97-16BB4BDF9F49}" type="slidenum">
              <a:rPr kumimoji="0" lang="en-US" smtClean="0"/>
              <a:pPr/>
              <a:t>‹#›</a:t>
            </a:fld>
            <a:endParaRPr kumimoji="0" lang="en-US"/>
          </a:p>
        </p:txBody>
      </p:sp>
      <p:sp>
        <p:nvSpPr>
          <p:cNvPr id="7" name="Chevron 6"/>
          <p:cNvSpPr/>
          <p:nvPr/>
        </p:nvSpPr>
        <p:spPr>
          <a:xfrm>
            <a:off x="17456064" y="12021888"/>
            <a:ext cx="877824" cy="9144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lIns="407557" tIns="203779" rIns="407557" bIns="203779" anchor="ctr"/>
          <a:lstStyle>
            <a:extLst/>
          </a:lstStyle>
          <a:p>
            <a:pPr algn="l" eaLnBrk="1" latinLnBrk="0" hangingPunct="1"/>
            <a:endParaRPr kumimoji="0" lang="en-US"/>
          </a:p>
        </p:txBody>
      </p:sp>
      <p:sp>
        <p:nvSpPr>
          <p:cNvPr id="8" name="Chevron 7"/>
          <p:cNvSpPr/>
          <p:nvPr/>
        </p:nvSpPr>
        <p:spPr>
          <a:xfrm>
            <a:off x="16561267" y="12021888"/>
            <a:ext cx="877824" cy="9144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lIns="407557" tIns="203779" rIns="407557" bIns="203779"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194560" y="5925314"/>
            <a:ext cx="19385280" cy="18103852"/>
          </a:xfrm>
        </p:spPr>
        <p:txBody>
          <a:bodyPr/>
          <a:lstStyle>
            <a:lvl1pPr>
              <a:defRPr sz="12500"/>
            </a:lvl1pPr>
            <a:lvl2pPr>
              <a:defRPr sz="10700"/>
            </a:lvl2pPr>
            <a:lvl3pPr>
              <a:defRPr sz="8900"/>
            </a:lvl3pPr>
            <a:lvl4pPr>
              <a:defRPr sz="8000"/>
            </a:lvl4pPr>
            <a:lvl5pPr>
              <a:defRPr sz="8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22311360" y="5925314"/>
            <a:ext cx="19385280" cy="18103852"/>
          </a:xfrm>
        </p:spPr>
        <p:txBody>
          <a:bodyPr/>
          <a:lstStyle>
            <a:lvl1pPr>
              <a:defRPr sz="12500"/>
            </a:lvl1pPr>
            <a:lvl2pPr>
              <a:defRPr sz="10700"/>
            </a:lvl2pPr>
            <a:lvl3pPr>
              <a:defRPr sz="8900"/>
            </a:lvl3pPr>
            <a:lvl4pPr>
              <a:defRPr sz="8000"/>
            </a:lvl4pPr>
            <a:lvl5pPr>
              <a:defRPr sz="8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D7C3A134-F1C3-464B-BF47-54DC2DE08F52}" type="datetimeFigureOut">
              <a:rPr lang="en-US" smtClean="0"/>
              <a:pPr/>
              <a:t>7/29/2010</a:t>
            </a:fld>
            <a:endParaRPr lang="en-US"/>
          </a:p>
        </p:txBody>
      </p:sp>
      <p:sp>
        <p:nvSpPr>
          <p:cNvPr id="6" name="Footer Placeholder 5"/>
          <p:cNvSpPr>
            <a:spLocks noGrp="1"/>
          </p:cNvSpPr>
          <p:nvPr>
            <p:ph type="ftr" sz="quarter" idx="11"/>
          </p:nvPr>
        </p:nvSpPr>
        <p:spPr/>
        <p:txBody>
          <a:bodyPr/>
          <a:lstStyle>
            <a:extLst/>
          </a:lstStyle>
          <a:p>
            <a:endParaRPr kumimoji="0" lang="en-US"/>
          </a:p>
        </p:txBody>
      </p:sp>
      <p:sp>
        <p:nvSpPr>
          <p:cNvPr id="7" name="Slide Number Placeholder 6"/>
          <p:cNvSpPr>
            <a:spLocks noGrp="1"/>
          </p:cNvSpPr>
          <p:nvPr>
            <p:ph type="sldNum" sz="quarter" idx="12"/>
          </p:nvPr>
        </p:nvSpPr>
        <p:spPr/>
        <p:txBody>
          <a:bodyPr/>
          <a:lstStyle>
            <a:extLst/>
          </a:lstStyle>
          <a:p>
            <a:fld id="{9648F39E-9C37-485F-AC97-16BB4BDF9F49}" type="slidenum">
              <a:rPr kumimoji="0" lang="en-US" smtClean="0"/>
              <a:pPr/>
              <a:t>‹#›</a:t>
            </a:fld>
            <a:endParaRPr kumimoji="0"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0" y="1092200"/>
            <a:ext cx="39502080" cy="4572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194560" y="21640800"/>
            <a:ext cx="19392902" cy="3048000"/>
          </a:xfrm>
          <a:solidFill>
            <a:schemeClr val="accent1"/>
          </a:solidFill>
          <a:ln w="9652">
            <a:solidFill>
              <a:schemeClr val="accent1"/>
            </a:solidFill>
            <a:miter lim="800000"/>
          </a:ln>
        </p:spPr>
        <p:txBody>
          <a:bodyPr lIns="815114" anchor="ctr"/>
          <a:lstStyle>
            <a:lvl1pPr marL="0" indent="0">
              <a:buNone/>
              <a:defRPr sz="10700" b="0">
                <a:solidFill>
                  <a:schemeClr val="bg1"/>
                </a:solidFill>
              </a:defRPr>
            </a:lvl1pPr>
            <a:lvl2pPr>
              <a:buNone/>
              <a:defRPr sz="8900" b="1"/>
            </a:lvl2pPr>
            <a:lvl3pPr>
              <a:buNone/>
              <a:defRPr sz="8000" b="1"/>
            </a:lvl3pPr>
            <a:lvl4pPr>
              <a:buNone/>
              <a:defRPr sz="7100" b="1"/>
            </a:lvl4pPr>
            <a:lvl5pPr>
              <a:buNone/>
              <a:defRPr sz="71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22296127" y="21640800"/>
            <a:ext cx="19400520" cy="3048000"/>
          </a:xfrm>
          <a:solidFill>
            <a:schemeClr val="accent1"/>
          </a:solidFill>
          <a:ln w="9652">
            <a:solidFill>
              <a:schemeClr val="accent1"/>
            </a:solidFill>
            <a:miter lim="800000"/>
          </a:ln>
        </p:spPr>
        <p:txBody>
          <a:bodyPr lIns="815114" anchor="ctr"/>
          <a:lstStyle>
            <a:lvl1pPr marL="0" indent="0">
              <a:buNone/>
              <a:defRPr sz="10700" b="0">
                <a:solidFill>
                  <a:schemeClr val="bg1"/>
                </a:solidFill>
              </a:defRPr>
            </a:lvl1pPr>
            <a:lvl2pPr>
              <a:buNone/>
              <a:defRPr sz="8900" b="1"/>
            </a:lvl2pPr>
            <a:lvl3pPr>
              <a:buNone/>
              <a:defRPr sz="8000" b="1"/>
            </a:lvl3pPr>
            <a:lvl4pPr>
              <a:buNone/>
              <a:defRPr sz="7100" b="1"/>
            </a:lvl4pPr>
            <a:lvl5pPr>
              <a:buNone/>
              <a:defRPr sz="71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194560" y="5777178"/>
            <a:ext cx="19392902" cy="15767052"/>
          </a:xfrm>
          <a:ln>
            <a:noFill/>
            <a:prstDash val="sysDash"/>
            <a:miter lim="800000"/>
          </a:ln>
        </p:spPr>
        <p:txBody>
          <a:bodyPr/>
          <a:lstStyle>
            <a:lvl1pPr>
              <a:defRPr sz="10700"/>
            </a:lvl1pPr>
            <a:lvl2pPr>
              <a:defRPr sz="8900"/>
            </a:lvl2pPr>
            <a:lvl3pPr>
              <a:defRPr sz="8000"/>
            </a:lvl3pPr>
            <a:lvl4pPr>
              <a:defRPr sz="7100"/>
            </a:lvl4pPr>
            <a:lvl5pPr>
              <a:defRPr sz="71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2296122" y="5777178"/>
            <a:ext cx="19400520" cy="15767052"/>
          </a:xfrm>
          <a:ln>
            <a:noFill/>
            <a:prstDash val="sysDash"/>
            <a:miter lim="800000"/>
          </a:ln>
        </p:spPr>
        <p:txBody>
          <a:bodyPr/>
          <a:lstStyle>
            <a:lvl1pPr>
              <a:spcBef>
                <a:spcPts val="0"/>
              </a:spcBef>
              <a:defRPr sz="10700"/>
            </a:lvl1pPr>
            <a:lvl2pPr>
              <a:defRPr sz="8900"/>
            </a:lvl2pPr>
            <a:lvl3pPr>
              <a:defRPr sz="8000"/>
            </a:lvl3pPr>
            <a:lvl4pPr>
              <a:defRPr sz="7100"/>
            </a:lvl4pPr>
            <a:lvl5pPr>
              <a:defRPr sz="71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D7C3A134-F1C3-464B-BF47-54DC2DE08F52}" type="datetimeFigureOut">
              <a:rPr lang="en-US" smtClean="0"/>
              <a:pPr/>
              <a:t>7/29/2010</a:t>
            </a:fld>
            <a:endParaRPr lang="en-US"/>
          </a:p>
        </p:txBody>
      </p:sp>
      <p:sp>
        <p:nvSpPr>
          <p:cNvPr id="8" name="Footer Placeholder 7"/>
          <p:cNvSpPr>
            <a:spLocks noGrp="1"/>
          </p:cNvSpPr>
          <p:nvPr>
            <p:ph type="ftr" sz="quarter" idx="11"/>
          </p:nvPr>
        </p:nvSpPr>
        <p:spPr/>
        <p:txBody>
          <a:bodyPr/>
          <a:lstStyle>
            <a:extLst/>
          </a:lstStyle>
          <a:p>
            <a:endParaRPr kumimoji="0" lang="en-US"/>
          </a:p>
        </p:txBody>
      </p:sp>
      <p:sp>
        <p:nvSpPr>
          <p:cNvPr id="9" name="Slide Number Placeholder 8"/>
          <p:cNvSpPr>
            <a:spLocks noGrp="1"/>
          </p:cNvSpPr>
          <p:nvPr>
            <p:ph type="sldNum" sz="quarter" idx="12"/>
          </p:nvPr>
        </p:nvSpPr>
        <p:spPr/>
        <p:txBody>
          <a:bodyPr/>
          <a:lstStyle>
            <a:extLst/>
          </a:lstStyle>
          <a:p>
            <a:fld id="{9648F39E-9C37-485F-AC97-16BB4BDF9F49}" type="slidenum">
              <a:rPr kumimoji="0" lang="en-US" smtClean="0"/>
              <a:pPr/>
              <a:t>‹#›</a:t>
            </a:fld>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D7C3A134-F1C3-464B-BF47-54DC2DE08F52}" type="datetimeFigureOut">
              <a:rPr lang="en-US" smtClean="0"/>
              <a:pPr/>
              <a:t>7/29/2010</a:t>
            </a:fld>
            <a:endParaRPr lang="en-US"/>
          </a:p>
        </p:txBody>
      </p:sp>
      <p:sp>
        <p:nvSpPr>
          <p:cNvPr id="4" name="Footer Placeholder 3"/>
          <p:cNvSpPr>
            <a:spLocks noGrp="1"/>
          </p:cNvSpPr>
          <p:nvPr>
            <p:ph type="ftr" sz="quarter" idx="11"/>
          </p:nvPr>
        </p:nvSpPr>
        <p:spPr/>
        <p:txBody>
          <a:bodyPr/>
          <a:lstStyle>
            <a:extLst/>
          </a:lstStyle>
          <a:p>
            <a:endParaRPr kumimoji="0" lang="en-US"/>
          </a:p>
        </p:txBody>
      </p:sp>
      <p:sp>
        <p:nvSpPr>
          <p:cNvPr id="5" name="Slide Number Placeholder 4"/>
          <p:cNvSpPr>
            <a:spLocks noGrp="1"/>
          </p:cNvSpPr>
          <p:nvPr>
            <p:ph type="sldNum" sz="quarter" idx="12"/>
          </p:nvPr>
        </p:nvSpPr>
        <p:spPr/>
        <p:txBody>
          <a:bodyPr/>
          <a:lstStyle>
            <a:extLst/>
          </a:lstStyle>
          <a:p>
            <a:fld id="{9648F39E-9C37-485F-AC97-16BB4BDF9F49}" type="slidenum">
              <a:rPr kumimoji="0" lang="en-US" smtClean="0"/>
              <a:pPr/>
              <a:t>‹#›</a:t>
            </a:fld>
            <a:endParaRPr kumimoji="0"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93742" y="4699002"/>
            <a:ext cx="4910136" cy="22136364"/>
          </a:xfrm>
        </p:spPr>
        <p:txBody>
          <a:bodyPr/>
          <a:lstStyle>
            <a:lvl1pPr>
              <a:defRPr sz="2700"/>
            </a:lvl1pPr>
            <a:lvl2pPr>
              <a:defRPr sz="22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756275" y="4699002"/>
            <a:ext cx="4911725" cy="22136364"/>
          </a:xfrm>
        </p:spPr>
        <p:txBody>
          <a:bodyPr/>
          <a:lstStyle>
            <a:lvl1pPr>
              <a:defRPr sz="2700"/>
            </a:lvl1pPr>
            <a:lvl2pPr>
              <a:defRPr sz="22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D7C3A134-F1C3-464B-BF47-54DC2DE08F52}" type="datetimeFigureOut">
              <a:rPr lang="en-US" smtClean="0"/>
              <a:pPr/>
              <a:t>7/29/2010</a:t>
            </a:fld>
            <a:endParaRPr lang="en-US"/>
          </a:p>
        </p:txBody>
      </p:sp>
      <p:sp>
        <p:nvSpPr>
          <p:cNvPr id="3" name="Footer Placeholder 2"/>
          <p:cNvSpPr>
            <a:spLocks noGrp="1"/>
          </p:cNvSpPr>
          <p:nvPr>
            <p:ph type="ftr" sz="quarter" idx="11"/>
          </p:nvPr>
        </p:nvSpPr>
        <p:spPr/>
        <p:txBody>
          <a:bodyPr/>
          <a:lstStyle>
            <a:extLst/>
          </a:lstStyle>
          <a:p>
            <a:endParaRPr kumimoji="0" lang="en-US"/>
          </a:p>
        </p:txBody>
      </p:sp>
      <p:sp>
        <p:nvSpPr>
          <p:cNvPr id="4" name="Slide Number Placeholder 3"/>
          <p:cNvSpPr>
            <a:spLocks noGrp="1"/>
          </p:cNvSpPr>
          <p:nvPr>
            <p:ph type="sldNum" sz="quarter" idx="12"/>
          </p:nvPr>
        </p:nvSpPr>
        <p:spPr/>
        <p:txBody>
          <a:bodyPr/>
          <a:lstStyle>
            <a:extLst/>
          </a:lstStyle>
          <a:p>
            <a:fld id="{9648F39E-9C37-485F-AC97-16BB4BDF9F49}" type="slidenum">
              <a:rPr kumimoji="0" lang="en-US" smtClean="0"/>
              <a:pPr/>
              <a:t>‹#›</a:t>
            </a:fld>
            <a:endParaRPr kumimoji="0"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389120" y="19507200"/>
            <a:ext cx="35912525" cy="1828800"/>
          </a:xfrm>
        </p:spPr>
        <p:txBody>
          <a:bodyPr vert="horz" anchor="t">
            <a:noAutofit/>
            <a:sp3d prstMaterial="softEdge">
              <a:bevelT w="0" h="0"/>
            </a:sp3d>
          </a:bodyPr>
          <a:lstStyle>
            <a:lvl1pPr algn="r">
              <a:buNone/>
              <a:defRPr sz="111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21214080" y="21420408"/>
            <a:ext cx="19078042" cy="3657600"/>
          </a:xfrm>
        </p:spPr>
        <p:txBody>
          <a:bodyPr/>
          <a:lstStyle>
            <a:lvl1pPr marL="0" indent="0" algn="r">
              <a:buNone/>
              <a:defRPr sz="7100"/>
            </a:lvl1pPr>
            <a:lvl2pPr>
              <a:buNone/>
              <a:defRPr sz="5300"/>
            </a:lvl2pPr>
            <a:lvl3pPr>
              <a:buNone/>
              <a:defRPr sz="4500"/>
            </a:lvl3pPr>
            <a:lvl4pPr>
              <a:buNone/>
              <a:defRPr sz="4000"/>
            </a:lvl4pPr>
            <a:lvl5pPr>
              <a:buNone/>
              <a:defRPr sz="40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389120" y="1097280"/>
            <a:ext cx="35903002" cy="18288000"/>
          </a:xfrm>
        </p:spPr>
        <p:txBody>
          <a:bodyPr/>
          <a:lstStyle>
            <a:lvl1pPr>
              <a:defRPr sz="14300"/>
            </a:lvl1pPr>
            <a:lvl2pPr>
              <a:defRPr sz="12500"/>
            </a:lvl2pPr>
            <a:lvl3pPr>
              <a:defRPr sz="10700"/>
            </a:lvl3pPr>
            <a:lvl4pPr>
              <a:defRPr sz="8900"/>
            </a:lvl4pPr>
            <a:lvl5pPr>
              <a:defRPr sz="89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32289754" y="25631776"/>
            <a:ext cx="9217152" cy="1463040"/>
          </a:xfrm>
        </p:spPr>
        <p:txBody>
          <a:bodyPr/>
          <a:lstStyle>
            <a:extLst/>
          </a:lstStyle>
          <a:p>
            <a:fld id="{D7C3A134-F1C3-464B-BF47-54DC2DE08F52}" type="datetimeFigureOut">
              <a:rPr lang="en-US" smtClean="0"/>
              <a:pPr/>
              <a:t>7/29/2010</a:t>
            </a:fld>
            <a:endParaRPr lang="en-US"/>
          </a:p>
        </p:txBody>
      </p:sp>
      <p:sp>
        <p:nvSpPr>
          <p:cNvPr id="6" name="Footer Placeholder 5"/>
          <p:cNvSpPr>
            <a:spLocks noGrp="1"/>
          </p:cNvSpPr>
          <p:nvPr>
            <p:ph type="ftr" sz="quarter" idx="11"/>
          </p:nvPr>
        </p:nvSpPr>
        <p:spPr/>
        <p:txBody>
          <a:bodyPr/>
          <a:lstStyle>
            <a:extLst/>
          </a:lstStyle>
          <a:p>
            <a:endParaRPr kumimoji="0" lang="en-US"/>
          </a:p>
        </p:txBody>
      </p:sp>
      <p:sp>
        <p:nvSpPr>
          <p:cNvPr id="7" name="Slide Number Placeholder 6"/>
          <p:cNvSpPr>
            <a:spLocks noGrp="1"/>
          </p:cNvSpPr>
          <p:nvPr>
            <p:ph type="sldNum" sz="quarter" idx="12"/>
          </p:nvPr>
        </p:nvSpPr>
        <p:spPr/>
        <p:txBody>
          <a:bodyPr/>
          <a:lstStyle>
            <a:extLst/>
          </a:lstStyle>
          <a:p>
            <a:fld id="{9648F39E-9C37-485F-AC97-16BB4BDF9F49}" type="slidenum">
              <a:rPr kumimoji="0" lang="en-US" smtClean="0"/>
              <a:pPr/>
              <a:t>‹#›</a:t>
            </a:fld>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477914" y="21773608"/>
            <a:ext cx="34381440" cy="2592928"/>
          </a:xfrm>
          <a:noFill/>
        </p:spPr>
        <p:txBody>
          <a:bodyPr lIns="407557" tIns="0" rIns="407557" anchor="t"/>
          <a:lstStyle>
            <a:lvl1pPr marL="0" marR="81511" indent="0" algn="r">
              <a:buNone/>
              <a:defRPr sz="6200"/>
            </a:lvl1pPr>
            <a:lvl2pPr>
              <a:defRPr sz="5300"/>
            </a:lvl2pPr>
            <a:lvl3pPr>
              <a:defRPr sz="4500"/>
            </a:lvl3pPr>
            <a:lvl4pPr>
              <a:defRPr sz="4000"/>
            </a:lvl4pPr>
            <a:lvl5pPr>
              <a:defRPr sz="40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1097280" y="759872"/>
            <a:ext cx="41696640" cy="1755648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143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D7C3A134-F1C3-464B-BF47-54DC2DE08F52}" type="datetimeFigureOut">
              <a:rPr lang="en-US" smtClean="0"/>
              <a:pPr/>
              <a:t>7/29/2010</a:t>
            </a:fld>
            <a:endParaRPr lang="en-US" dirty="0"/>
          </a:p>
        </p:txBody>
      </p:sp>
      <p:sp>
        <p:nvSpPr>
          <p:cNvPr id="6" name="Footer Placeholder 5"/>
          <p:cNvSpPr>
            <a:spLocks noGrp="1"/>
          </p:cNvSpPr>
          <p:nvPr>
            <p:ph type="ftr" sz="quarter" idx="11"/>
          </p:nvPr>
        </p:nvSpPr>
        <p:spPr>
          <a:xfrm>
            <a:off x="21024348" y="25631778"/>
            <a:ext cx="11283269" cy="1460500"/>
          </a:xfrm>
        </p:spPr>
        <p:txBody>
          <a:bodyPr/>
          <a:lstStyle>
            <a:lvl1pPr>
              <a:defRPr>
                <a:solidFill>
                  <a:schemeClr val="tx1"/>
                </a:solidFill>
              </a:defRPr>
            </a:lvl1pPr>
            <a:extLst/>
          </a:lstStyle>
          <a:p>
            <a:endParaRPr kumimoji="0"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9648F39E-9C37-485F-AC97-16BB4BDF9F49}" type="slidenum">
              <a:rPr kumimoji="0" lang="en-US" smtClean="0"/>
              <a:pPr/>
              <a:t>‹#›</a:t>
            </a:fld>
            <a:endParaRPr kumimoji="0" lang="en-US"/>
          </a:p>
        </p:txBody>
      </p:sp>
      <p:sp>
        <p:nvSpPr>
          <p:cNvPr id="2" name="Title 1"/>
          <p:cNvSpPr>
            <a:spLocks noGrp="1"/>
          </p:cNvSpPr>
          <p:nvPr>
            <p:ph type="title"/>
          </p:nvPr>
        </p:nvSpPr>
        <p:spPr>
          <a:xfrm>
            <a:off x="1097280" y="19460488"/>
            <a:ext cx="38762074" cy="2250688"/>
          </a:xfrm>
          <a:noFill/>
        </p:spPr>
        <p:txBody>
          <a:bodyPr anchor="t">
            <a:sp3d prstMaterial="softEdge"/>
          </a:bodyPr>
          <a:lstStyle>
            <a:lvl1pPr marR="0" algn="r">
              <a:buNone/>
              <a:defRPr sz="134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2396510" y="23779744"/>
            <a:ext cx="23714995" cy="3684304"/>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407557" tIns="203779" rIns="407557" bIns="203779" anchor="t" compatLnSpc="1"/>
          <a:lstStyle>
            <a:extLst/>
          </a:lstStyle>
          <a:p>
            <a:endParaRPr kumimoji="0" lang="en-US"/>
          </a:p>
        </p:txBody>
      </p:sp>
      <p:sp>
        <p:nvSpPr>
          <p:cNvPr id="9" name="Freeform 8"/>
          <p:cNvSpPr>
            <a:spLocks/>
          </p:cNvSpPr>
          <p:nvPr/>
        </p:nvSpPr>
        <p:spPr bwMode="auto">
          <a:xfrm>
            <a:off x="2331444" y="23756044"/>
            <a:ext cx="17714165" cy="37338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407557" tIns="203779" rIns="407557" bIns="203779" anchor="t" compatLnSpc="1"/>
          <a:lstStyle>
            <a:extLst/>
          </a:lstStyle>
          <a:p>
            <a:endParaRPr kumimoji="0" lang="en-US"/>
          </a:p>
        </p:txBody>
      </p:sp>
      <p:sp>
        <p:nvSpPr>
          <p:cNvPr id="10" name="Right Triangle 9"/>
          <p:cNvSpPr>
            <a:spLocks/>
          </p:cNvSpPr>
          <p:nvPr/>
        </p:nvSpPr>
        <p:spPr bwMode="auto">
          <a:xfrm>
            <a:off x="-29001" y="23165012"/>
            <a:ext cx="16331107" cy="4323472"/>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407557" tIns="203779" rIns="407557" bIns="203779" anchor="ctr" compatLnSpc="1"/>
          <a:lstStyle>
            <a:extLst/>
          </a:lstStyle>
          <a:p>
            <a:pPr algn="ctr" eaLnBrk="1" latinLnBrk="0" hangingPunct="1"/>
            <a:endParaRPr kumimoji="0" lang="en-US"/>
          </a:p>
        </p:txBody>
      </p:sp>
      <p:cxnSp>
        <p:nvCxnSpPr>
          <p:cNvPr id="11" name="Straight Connector 10"/>
          <p:cNvCxnSpPr/>
          <p:nvPr/>
        </p:nvCxnSpPr>
        <p:spPr>
          <a:xfrm>
            <a:off x="-44335" y="23150954"/>
            <a:ext cx="16346443" cy="4337532"/>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41587738" y="19953760"/>
            <a:ext cx="877824" cy="9144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lIns="407557" tIns="203779" rIns="407557" bIns="203779" anchor="ctr"/>
          <a:lstStyle>
            <a:extLst/>
          </a:lstStyle>
          <a:p>
            <a:pPr algn="l" eaLnBrk="1" latinLnBrk="0" hangingPunct="1"/>
            <a:endParaRPr kumimoji="0" lang="en-US"/>
          </a:p>
        </p:txBody>
      </p:sp>
      <p:sp>
        <p:nvSpPr>
          <p:cNvPr id="13" name="Chevron 12"/>
          <p:cNvSpPr/>
          <p:nvPr/>
        </p:nvSpPr>
        <p:spPr>
          <a:xfrm>
            <a:off x="40692941" y="19953760"/>
            <a:ext cx="877824" cy="9144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lIns="407557" tIns="203779" rIns="407557" bIns="203779"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2194560" y="5925318"/>
            <a:ext cx="39502080" cy="17544284"/>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7C3A134-F1C3-464B-BF47-54DC2DE08F52}" type="datetimeFigureOut">
              <a:rPr lang="en-US" smtClean="0"/>
              <a:pPr/>
              <a:t>7/29/2010</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9648F39E-9C37-485F-AC97-16BB4BDF9F49}" type="slidenum">
              <a:rPr kumimoji="0" lang="en-US" smtClean="0"/>
              <a:pPr/>
              <a:t>‹#›</a:t>
            </a:fld>
            <a:endParaRPr kumimoji="0"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2851262" y="1098562"/>
            <a:ext cx="8531856" cy="22371044"/>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2194560" y="1098564"/>
            <a:ext cx="30358080" cy="2237104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7C3A134-F1C3-464B-BF47-54DC2DE08F52}" type="datetimeFigureOut">
              <a:rPr lang="en-US" smtClean="0"/>
              <a:pPr/>
              <a:t>7/29/2010</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9648F39E-9C37-485F-AC97-16BB4BDF9F49}" type="slidenum">
              <a:rPr kumimoji="0" lang="en-US" smtClean="0"/>
              <a:pPr/>
              <a:t>‹#›</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3929" y="1098020"/>
            <a:ext cx="39503352" cy="4572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3922" y="6140980"/>
            <a:ext cx="19392902" cy="2558520"/>
          </a:xfrm>
        </p:spPr>
        <p:txBody>
          <a:bodyPr anchor="b"/>
          <a:lstStyle>
            <a:lvl1pPr marL="0" indent="0">
              <a:buNone/>
              <a:defRPr sz="2200" b="1"/>
            </a:lvl1pPr>
            <a:lvl2pPr marL="457076" indent="0">
              <a:buNone/>
              <a:defRPr sz="1800" b="1"/>
            </a:lvl2pPr>
            <a:lvl3pPr marL="914151" indent="0">
              <a:buNone/>
              <a:defRPr sz="1800" b="1"/>
            </a:lvl3pPr>
            <a:lvl4pPr marL="1371227" indent="0">
              <a:buNone/>
              <a:defRPr sz="1800" b="1"/>
            </a:lvl4pPr>
            <a:lvl5pPr marL="1828302" indent="0">
              <a:buNone/>
              <a:defRPr sz="1800" b="1"/>
            </a:lvl5pPr>
            <a:lvl6pPr marL="2285378" indent="0">
              <a:buNone/>
              <a:defRPr sz="1800" b="1"/>
            </a:lvl6pPr>
            <a:lvl7pPr marL="2742454" indent="0">
              <a:buNone/>
              <a:defRPr sz="1800" b="1"/>
            </a:lvl7pPr>
            <a:lvl8pPr marL="3199529" indent="0">
              <a:buNone/>
              <a:defRPr sz="1800" b="1"/>
            </a:lvl8pPr>
            <a:lvl9pPr marL="3656605"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2193922" y="8699500"/>
            <a:ext cx="19392902" cy="15804888"/>
          </a:xfrm>
        </p:spPr>
        <p:txBody>
          <a:bodyPr/>
          <a:lstStyle>
            <a:lvl1pPr>
              <a:defRPr sz="22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444" y="6140980"/>
            <a:ext cx="19400837" cy="2558520"/>
          </a:xfrm>
        </p:spPr>
        <p:txBody>
          <a:bodyPr anchor="b"/>
          <a:lstStyle>
            <a:lvl1pPr marL="0" indent="0">
              <a:buNone/>
              <a:defRPr sz="2200" b="1"/>
            </a:lvl1pPr>
            <a:lvl2pPr marL="457076" indent="0">
              <a:buNone/>
              <a:defRPr sz="1800" b="1"/>
            </a:lvl2pPr>
            <a:lvl3pPr marL="914151" indent="0">
              <a:buNone/>
              <a:defRPr sz="1800" b="1"/>
            </a:lvl3pPr>
            <a:lvl4pPr marL="1371227" indent="0">
              <a:buNone/>
              <a:defRPr sz="1800" b="1"/>
            </a:lvl4pPr>
            <a:lvl5pPr marL="1828302" indent="0">
              <a:buNone/>
              <a:defRPr sz="1800" b="1"/>
            </a:lvl5pPr>
            <a:lvl6pPr marL="2285378" indent="0">
              <a:buNone/>
              <a:defRPr sz="1800" b="1"/>
            </a:lvl6pPr>
            <a:lvl7pPr marL="2742454" indent="0">
              <a:buNone/>
              <a:defRPr sz="1800" b="1"/>
            </a:lvl7pPr>
            <a:lvl8pPr marL="3199529" indent="0">
              <a:buNone/>
              <a:defRPr sz="1800" b="1"/>
            </a:lvl8pPr>
            <a:lvl9pPr marL="3656605"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22296444" y="8699500"/>
            <a:ext cx="19400837" cy="15804888"/>
          </a:xfrm>
        </p:spPr>
        <p:txBody>
          <a:bodyPr/>
          <a:lstStyle>
            <a:lvl1pPr>
              <a:defRPr sz="22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3924" y="1092728"/>
            <a:ext cx="14439902" cy="4647408"/>
          </a:xfrm>
        </p:spPr>
        <p:txBody>
          <a:bodyPr anchor="b"/>
          <a:lstStyle>
            <a:lvl1pPr algn="l">
              <a:defRPr sz="1800" b="1"/>
            </a:lvl1pPr>
          </a:lstStyle>
          <a:p>
            <a:r>
              <a:rPr lang="en-US" smtClean="0"/>
              <a:t>Click to edit Master title style</a:t>
            </a:r>
            <a:endParaRPr lang="en-US"/>
          </a:p>
        </p:txBody>
      </p:sp>
      <p:sp>
        <p:nvSpPr>
          <p:cNvPr id="3" name="Content Placeholder 2"/>
          <p:cNvSpPr>
            <a:spLocks noGrp="1"/>
          </p:cNvSpPr>
          <p:nvPr>
            <p:ph idx="1"/>
          </p:nvPr>
        </p:nvSpPr>
        <p:spPr>
          <a:xfrm>
            <a:off x="17160874" y="1092728"/>
            <a:ext cx="24536400" cy="23411656"/>
          </a:xfrm>
        </p:spPr>
        <p:txBody>
          <a:bodyPr/>
          <a:lstStyle>
            <a:lvl1pPr>
              <a:defRPr sz="3100"/>
            </a:lvl1pPr>
            <a:lvl2pPr>
              <a:defRPr sz="27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3924" y="5740138"/>
            <a:ext cx="14439902" cy="18764252"/>
          </a:xfrm>
        </p:spPr>
        <p:txBody>
          <a:bodyPr/>
          <a:lstStyle>
            <a:lvl1pPr marL="0" indent="0">
              <a:buNone/>
              <a:defRPr sz="1300"/>
            </a:lvl1pPr>
            <a:lvl2pPr marL="457076" indent="0">
              <a:buNone/>
              <a:defRPr sz="1300"/>
            </a:lvl2pPr>
            <a:lvl3pPr marL="914151" indent="0">
              <a:buNone/>
              <a:defRPr sz="900"/>
            </a:lvl3pPr>
            <a:lvl4pPr marL="1371227" indent="0">
              <a:buNone/>
              <a:defRPr sz="900"/>
            </a:lvl4pPr>
            <a:lvl5pPr marL="1828302" indent="0">
              <a:buNone/>
              <a:defRPr sz="900"/>
            </a:lvl5pPr>
            <a:lvl6pPr marL="2285378" indent="0">
              <a:buNone/>
              <a:defRPr sz="900"/>
            </a:lvl6pPr>
            <a:lvl7pPr marL="2742454" indent="0">
              <a:buNone/>
              <a:defRPr sz="900"/>
            </a:lvl7pPr>
            <a:lvl8pPr marL="3199529" indent="0">
              <a:buNone/>
              <a:defRPr sz="900"/>
            </a:lvl8pPr>
            <a:lvl9pPr marL="3656605"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666" y="19202136"/>
            <a:ext cx="26335037" cy="2267480"/>
          </a:xfrm>
        </p:spPr>
        <p:txBody>
          <a:bodyPr anchor="b"/>
          <a:lstStyle>
            <a:lvl1pPr algn="l">
              <a:defRPr sz="1800" b="1"/>
            </a:lvl1pPr>
          </a:lstStyle>
          <a:p>
            <a:r>
              <a:rPr lang="en-US" smtClean="0"/>
              <a:t>Click to edit Master title style</a:t>
            </a:r>
            <a:endParaRPr lang="en-US"/>
          </a:p>
        </p:txBody>
      </p:sp>
      <p:sp>
        <p:nvSpPr>
          <p:cNvPr id="3" name="Picture Placeholder 2"/>
          <p:cNvSpPr>
            <a:spLocks noGrp="1"/>
          </p:cNvSpPr>
          <p:nvPr>
            <p:ph type="pic" idx="1"/>
          </p:nvPr>
        </p:nvSpPr>
        <p:spPr>
          <a:xfrm>
            <a:off x="8602666" y="2451364"/>
            <a:ext cx="26335037" cy="16458408"/>
          </a:xfrm>
        </p:spPr>
        <p:txBody>
          <a:bodyPr/>
          <a:lstStyle>
            <a:lvl1pPr marL="0" indent="0">
              <a:buNone/>
              <a:defRPr sz="3100"/>
            </a:lvl1pPr>
            <a:lvl2pPr marL="457076" indent="0">
              <a:buNone/>
              <a:defRPr sz="2700"/>
            </a:lvl2pPr>
            <a:lvl3pPr marL="914151" indent="0">
              <a:buNone/>
              <a:defRPr sz="2200"/>
            </a:lvl3pPr>
            <a:lvl4pPr marL="1371227" indent="0">
              <a:buNone/>
              <a:defRPr sz="1800"/>
            </a:lvl4pPr>
            <a:lvl5pPr marL="1828302" indent="0">
              <a:buNone/>
              <a:defRPr sz="1800"/>
            </a:lvl5pPr>
            <a:lvl6pPr marL="2285378" indent="0">
              <a:buNone/>
              <a:defRPr sz="1800"/>
            </a:lvl6pPr>
            <a:lvl7pPr marL="2742454" indent="0">
              <a:buNone/>
              <a:defRPr sz="1800"/>
            </a:lvl7pPr>
            <a:lvl8pPr marL="3199529" indent="0">
              <a:buNone/>
              <a:defRPr sz="1800"/>
            </a:lvl8pPr>
            <a:lvl9pPr marL="3656605" indent="0">
              <a:buNone/>
              <a:defRPr sz="1800"/>
            </a:lvl9pPr>
          </a:lstStyle>
          <a:p>
            <a:pPr lvl="0"/>
            <a:endParaRPr lang="en-US" noProof="0" dirty="0" smtClean="0"/>
          </a:p>
        </p:txBody>
      </p:sp>
      <p:sp>
        <p:nvSpPr>
          <p:cNvPr id="4" name="Text Placeholder 3"/>
          <p:cNvSpPr>
            <a:spLocks noGrp="1"/>
          </p:cNvSpPr>
          <p:nvPr>
            <p:ph type="body" sz="half" idx="2"/>
          </p:nvPr>
        </p:nvSpPr>
        <p:spPr>
          <a:xfrm>
            <a:off x="8602666" y="21469616"/>
            <a:ext cx="26335037" cy="3218656"/>
          </a:xfrm>
        </p:spPr>
        <p:txBody>
          <a:bodyPr/>
          <a:lstStyle>
            <a:lvl1pPr marL="0" indent="0">
              <a:buNone/>
              <a:defRPr sz="1300"/>
            </a:lvl1pPr>
            <a:lvl2pPr marL="457076" indent="0">
              <a:buNone/>
              <a:defRPr sz="1300"/>
            </a:lvl2pPr>
            <a:lvl3pPr marL="914151" indent="0">
              <a:buNone/>
              <a:defRPr sz="900"/>
            </a:lvl3pPr>
            <a:lvl4pPr marL="1371227" indent="0">
              <a:buNone/>
              <a:defRPr sz="900"/>
            </a:lvl4pPr>
            <a:lvl5pPr marL="1828302" indent="0">
              <a:buNone/>
              <a:defRPr sz="900"/>
            </a:lvl5pPr>
            <a:lvl6pPr marL="2285378" indent="0">
              <a:buNone/>
              <a:defRPr sz="900"/>
            </a:lvl6pPr>
            <a:lvl7pPr marL="2742454" indent="0">
              <a:buNone/>
              <a:defRPr sz="900"/>
            </a:lvl7pPr>
            <a:lvl8pPr marL="3199529" indent="0">
              <a:buNone/>
              <a:defRPr sz="900"/>
            </a:lvl8pPr>
            <a:lvl9pPr marL="3656605"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6052" name="Rectangle 36"/>
          <p:cNvSpPr>
            <a:spLocks noChangeArrowheads="1"/>
          </p:cNvSpPr>
          <p:nvPr userDrawn="1"/>
        </p:nvSpPr>
        <p:spPr bwMode="auto">
          <a:xfrm>
            <a:off x="0" y="2"/>
            <a:ext cx="43891200" cy="4000500"/>
          </a:xfrm>
          <a:prstGeom prst="rect">
            <a:avLst/>
          </a:prstGeom>
          <a:solidFill>
            <a:schemeClr val="accent2"/>
          </a:solidFill>
          <a:ln w="9525">
            <a:solidFill>
              <a:schemeClr val="tx1"/>
            </a:solidFill>
            <a:miter lim="800000"/>
            <a:headEnd/>
            <a:tailEnd/>
          </a:ln>
          <a:effectLst/>
        </p:spPr>
        <p:txBody>
          <a:bodyPr wrap="none" lIns="91415" tIns="45708" rIns="91415" bIns="45708" anchor="ctr"/>
          <a:lstStyle/>
          <a:p>
            <a:pPr>
              <a:defRPr/>
            </a:pPr>
            <a:endParaRPr lang="en-US" dirty="0"/>
          </a:p>
        </p:txBody>
      </p:sp>
      <p:sp>
        <p:nvSpPr>
          <p:cNvPr id="86049" name="Rectangle 33"/>
          <p:cNvSpPr>
            <a:spLocks noChangeArrowheads="1"/>
          </p:cNvSpPr>
          <p:nvPr userDrawn="1"/>
        </p:nvSpPr>
        <p:spPr bwMode="auto">
          <a:xfrm>
            <a:off x="693742" y="4699002"/>
            <a:ext cx="9974261" cy="22136100"/>
          </a:xfrm>
          <a:prstGeom prst="rect">
            <a:avLst/>
          </a:prstGeom>
          <a:solidFill>
            <a:srgbClr val="FFFFFF"/>
          </a:solidFill>
          <a:ln w="9525">
            <a:solidFill>
              <a:schemeClr val="tx1"/>
            </a:solidFill>
            <a:miter lim="800000"/>
            <a:headEnd/>
            <a:tailEnd/>
          </a:ln>
          <a:effectLst/>
        </p:spPr>
        <p:txBody>
          <a:bodyPr wrap="none" lIns="91415" tIns="45708" rIns="91415" bIns="45708" anchor="ctr"/>
          <a:lstStyle/>
          <a:p>
            <a:pPr>
              <a:defRPr/>
            </a:pPr>
            <a:endParaRPr lang="en-US" dirty="0"/>
          </a:p>
        </p:txBody>
      </p:sp>
      <p:sp>
        <p:nvSpPr>
          <p:cNvPr id="86025" name="Rectangle 9"/>
          <p:cNvSpPr>
            <a:spLocks noChangeArrowheads="1"/>
          </p:cNvSpPr>
          <p:nvPr userDrawn="1"/>
        </p:nvSpPr>
        <p:spPr bwMode="auto">
          <a:xfrm>
            <a:off x="0" y="4000500"/>
            <a:ext cx="43891200" cy="107952"/>
          </a:xfrm>
          <a:prstGeom prst="rect">
            <a:avLst/>
          </a:prstGeom>
          <a:solidFill>
            <a:srgbClr val="660000"/>
          </a:solidFill>
          <a:ln w="152400">
            <a:solidFill>
              <a:srgbClr val="FF9900"/>
            </a:solidFill>
            <a:miter lim="800000"/>
            <a:headEnd/>
            <a:tailEnd/>
          </a:ln>
          <a:effectLst/>
        </p:spPr>
        <p:txBody>
          <a:bodyPr wrap="none" lIns="91415" tIns="45708" rIns="91415" bIns="45708" anchor="ctr"/>
          <a:lstStyle/>
          <a:p>
            <a:pPr>
              <a:defRPr/>
            </a:pPr>
            <a:endParaRPr lang="en-US" dirty="0"/>
          </a:p>
        </p:txBody>
      </p:sp>
      <p:sp>
        <p:nvSpPr>
          <p:cNvPr id="86030" name="Text Box 14"/>
          <p:cNvSpPr txBox="1">
            <a:spLocks noChangeArrowheads="1"/>
          </p:cNvSpPr>
          <p:nvPr userDrawn="1"/>
        </p:nvSpPr>
        <p:spPr bwMode="auto">
          <a:xfrm>
            <a:off x="609602" y="27038302"/>
            <a:ext cx="2514600" cy="291396"/>
          </a:xfrm>
          <a:prstGeom prst="rect">
            <a:avLst/>
          </a:prstGeom>
          <a:noFill/>
          <a:ln w="9525">
            <a:noFill/>
            <a:miter lim="800000"/>
            <a:headEnd/>
            <a:tailEnd/>
          </a:ln>
          <a:effectLst/>
        </p:spPr>
        <p:txBody>
          <a:bodyPr lIns="91241" tIns="45610" rIns="91241" bIns="45610">
            <a:spAutoFit/>
          </a:bodyPr>
          <a:lstStyle/>
          <a:p>
            <a:pPr eaLnBrk="0" hangingPunct="0">
              <a:lnSpc>
                <a:spcPct val="65000"/>
              </a:lnSpc>
              <a:spcBef>
                <a:spcPct val="50000"/>
              </a:spcBef>
              <a:defRPr/>
            </a:pPr>
            <a:r>
              <a:rPr lang="en-US" sz="400" b="1" dirty="0">
                <a:solidFill>
                  <a:schemeClr val="bg2"/>
                </a:solidFill>
                <a:latin typeface="Arial" charset="0"/>
              </a:rPr>
              <a:t>TEMPLATE DESIGN © 2008</a:t>
            </a:r>
          </a:p>
          <a:p>
            <a:pPr eaLnBrk="0" hangingPunct="0">
              <a:lnSpc>
                <a:spcPct val="65000"/>
              </a:lnSpc>
              <a:spcBef>
                <a:spcPct val="50000"/>
              </a:spcBef>
              <a:defRPr/>
            </a:pPr>
            <a:r>
              <a:rPr lang="en-US" sz="900" b="1" dirty="0">
                <a:solidFill>
                  <a:schemeClr val="bg2"/>
                </a:solidFill>
                <a:latin typeface="Arial" charset="0"/>
              </a:rPr>
              <a:t>www.PosterPresentations.com</a:t>
            </a:r>
          </a:p>
        </p:txBody>
      </p:sp>
      <p:sp>
        <p:nvSpPr>
          <p:cNvPr id="2054" name="Rectangle 15"/>
          <p:cNvSpPr>
            <a:spLocks noGrp="1" noChangeArrowheads="1"/>
          </p:cNvSpPr>
          <p:nvPr>
            <p:ph type="title"/>
          </p:nvPr>
        </p:nvSpPr>
        <p:spPr bwMode="auto">
          <a:xfrm>
            <a:off x="960442" y="1060448"/>
            <a:ext cx="41924285" cy="1835152"/>
          </a:xfrm>
          <a:prstGeom prst="rect">
            <a:avLst/>
          </a:prstGeom>
          <a:noFill/>
          <a:ln w="9525">
            <a:noFill/>
            <a:miter lim="800000"/>
            <a:headEnd/>
            <a:tailEnd/>
          </a:ln>
        </p:spPr>
        <p:txBody>
          <a:bodyPr vert="horz" wrap="square" lIns="91241" tIns="45610" rIns="91241" bIns="45610" numCol="1" anchor="ctr" anchorCtr="0" compatLnSpc="1">
            <a:prstTxWarp prst="textNoShape">
              <a:avLst/>
            </a:prstTxWarp>
          </a:bodyPr>
          <a:lstStyle/>
          <a:p>
            <a:pPr lvl="0"/>
            <a:r>
              <a:rPr lang="en-US" smtClean="0"/>
              <a:t>Click to edit Master title style</a:t>
            </a:r>
          </a:p>
        </p:txBody>
      </p:sp>
      <p:sp>
        <p:nvSpPr>
          <p:cNvPr id="2055" name="Rectangle 16"/>
          <p:cNvSpPr>
            <a:spLocks noGrp="1" noChangeArrowheads="1"/>
          </p:cNvSpPr>
          <p:nvPr>
            <p:ph type="body" idx="1"/>
          </p:nvPr>
        </p:nvSpPr>
        <p:spPr bwMode="auto">
          <a:xfrm>
            <a:off x="693742" y="4699002"/>
            <a:ext cx="9974261" cy="22136100"/>
          </a:xfrm>
          <a:prstGeom prst="rect">
            <a:avLst/>
          </a:prstGeom>
          <a:noFill/>
          <a:ln w="9525">
            <a:noFill/>
            <a:miter lim="800000"/>
            <a:headEnd/>
            <a:tailEnd/>
          </a:ln>
        </p:spPr>
        <p:txBody>
          <a:bodyPr vert="horz" wrap="square" lIns="456282" tIns="456282" rIns="456282" bIns="456282" numCol="1" anchor="t" anchorCtr="0" compatLnSpc="1">
            <a:prstTxWarp prst="textNoShape">
              <a:avLst/>
            </a:prstTxWarp>
          </a:bodyPr>
          <a:lstStyle/>
          <a:p>
            <a:pPr lvl="0"/>
            <a:r>
              <a:rPr lang="en-US" smtClean="0"/>
              <a:t>Click to edit Master text styles</a:t>
            </a:r>
          </a:p>
          <a:p>
            <a:pPr lvl="1"/>
            <a:r>
              <a:rPr lang="en-US" smtClean="0"/>
              <a:t>Second level</a:t>
            </a:r>
          </a:p>
        </p:txBody>
      </p:sp>
      <p:sp>
        <p:nvSpPr>
          <p:cNvPr id="86041" name="Rectangle 25"/>
          <p:cNvSpPr>
            <a:spLocks noChangeArrowheads="1"/>
          </p:cNvSpPr>
          <p:nvPr userDrawn="1"/>
        </p:nvSpPr>
        <p:spPr bwMode="auto">
          <a:xfrm>
            <a:off x="0" y="0"/>
            <a:ext cx="43891200" cy="27432000"/>
          </a:xfrm>
          <a:prstGeom prst="rect">
            <a:avLst/>
          </a:prstGeom>
          <a:noFill/>
          <a:ln w="3175">
            <a:solidFill>
              <a:schemeClr val="tx2"/>
            </a:solidFill>
            <a:miter lim="800000"/>
            <a:headEnd/>
            <a:tailEnd/>
          </a:ln>
          <a:effectLst/>
        </p:spPr>
        <p:txBody>
          <a:bodyPr wrap="none" lIns="91415" tIns="45708" rIns="91415" bIns="45708" anchor="ctr"/>
          <a:lstStyle/>
          <a:p>
            <a:pPr>
              <a:defRPr/>
            </a:pPr>
            <a:endParaRPr lang="en-US" dirty="0"/>
          </a:p>
        </p:txBody>
      </p:sp>
      <p:sp>
        <p:nvSpPr>
          <p:cNvPr id="86048" name="Rectangle 32"/>
          <p:cNvSpPr>
            <a:spLocks noChangeArrowheads="1"/>
          </p:cNvSpPr>
          <p:nvPr userDrawn="1"/>
        </p:nvSpPr>
        <p:spPr bwMode="auto">
          <a:xfrm>
            <a:off x="11490329" y="4699002"/>
            <a:ext cx="9982200" cy="22136100"/>
          </a:xfrm>
          <a:prstGeom prst="rect">
            <a:avLst/>
          </a:prstGeom>
          <a:solidFill>
            <a:srgbClr val="FFFFFF"/>
          </a:solidFill>
          <a:ln w="9525">
            <a:solidFill>
              <a:schemeClr val="tx1"/>
            </a:solidFill>
            <a:miter lim="800000"/>
            <a:headEnd/>
            <a:tailEnd/>
          </a:ln>
          <a:effectLst/>
        </p:spPr>
        <p:txBody>
          <a:bodyPr wrap="none" lIns="91415" tIns="45708" rIns="91415" bIns="45708" anchor="ctr"/>
          <a:lstStyle/>
          <a:p>
            <a:pPr>
              <a:defRPr/>
            </a:pPr>
            <a:endParaRPr lang="en-US" dirty="0"/>
          </a:p>
        </p:txBody>
      </p:sp>
      <p:sp>
        <p:nvSpPr>
          <p:cNvPr id="86050" name="Rectangle 34"/>
          <p:cNvSpPr>
            <a:spLocks noChangeArrowheads="1"/>
          </p:cNvSpPr>
          <p:nvPr userDrawn="1"/>
        </p:nvSpPr>
        <p:spPr bwMode="auto">
          <a:xfrm>
            <a:off x="22272626" y="4699002"/>
            <a:ext cx="9982200" cy="22136100"/>
          </a:xfrm>
          <a:prstGeom prst="rect">
            <a:avLst/>
          </a:prstGeom>
          <a:solidFill>
            <a:srgbClr val="FFFFFF"/>
          </a:solidFill>
          <a:ln w="9525">
            <a:solidFill>
              <a:schemeClr val="tx1"/>
            </a:solidFill>
            <a:miter lim="800000"/>
            <a:headEnd/>
            <a:tailEnd/>
          </a:ln>
          <a:effectLst/>
        </p:spPr>
        <p:txBody>
          <a:bodyPr wrap="none" lIns="91415" tIns="45708" rIns="91415" bIns="45708" anchor="ctr"/>
          <a:lstStyle/>
          <a:p>
            <a:pPr>
              <a:defRPr/>
            </a:pPr>
            <a:endParaRPr lang="en-US" dirty="0"/>
          </a:p>
        </p:txBody>
      </p:sp>
      <p:sp>
        <p:nvSpPr>
          <p:cNvPr id="86051" name="Rectangle 35"/>
          <p:cNvSpPr>
            <a:spLocks noChangeArrowheads="1"/>
          </p:cNvSpPr>
          <p:nvPr userDrawn="1"/>
        </p:nvSpPr>
        <p:spPr bwMode="auto">
          <a:xfrm>
            <a:off x="33078742" y="4699002"/>
            <a:ext cx="9982200" cy="22136100"/>
          </a:xfrm>
          <a:prstGeom prst="rect">
            <a:avLst/>
          </a:prstGeom>
          <a:solidFill>
            <a:srgbClr val="FFFFFF"/>
          </a:solidFill>
          <a:ln w="9525">
            <a:solidFill>
              <a:schemeClr val="tx1"/>
            </a:solidFill>
            <a:miter lim="800000"/>
            <a:headEnd/>
            <a:tailEnd/>
          </a:ln>
          <a:effectLst/>
        </p:spPr>
        <p:txBody>
          <a:bodyPr wrap="none" lIns="91415" tIns="45708" rIns="91415" bIns="45708" anchor="ctr"/>
          <a:lstStyle/>
          <a:p>
            <a:pPr>
              <a:defRPr/>
            </a:pPr>
            <a:endParaRPr lang="en-US" dirty="0"/>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ctr" rtl="0" eaLnBrk="0" fontAlgn="base" hangingPunct="0">
        <a:spcBef>
          <a:spcPct val="0"/>
        </a:spcBef>
        <a:spcAft>
          <a:spcPct val="0"/>
        </a:spcAft>
        <a:defRPr sz="8500">
          <a:solidFill>
            <a:srgbClr val="FFFFFF"/>
          </a:solidFill>
          <a:latin typeface="+mj-lt"/>
          <a:ea typeface="+mj-ea"/>
          <a:cs typeface="+mj-cs"/>
        </a:defRPr>
      </a:lvl1pPr>
      <a:lvl2pPr algn="ctr" rtl="0" eaLnBrk="0" fontAlgn="base" hangingPunct="0">
        <a:spcBef>
          <a:spcPct val="0"/>
        </a:spcBef>
        <a:spcAft>
          <a:spcPct val="0"/>
        </a:spcAft>
        <a:defRPr sz="8500">
          <a:solidFill>
            <a:srgbClr val="FFFFFF"/>
          </a:solidFill>
          <a:latin typeface="Arial Black" pitchFamily="34" charset="0"/>
        </a:defRPr>
      </a:lvl2pPr>
      <a:lvl3pPr algn="ctr" rtl="0" eaLnBrk="0" fontAlgn="base" hangingPunct="0">
        <a:spcBef>
          <a:spcPct val="0"/>
        </a:spcBef>
        <a:spcAft>
          <a:spcPct val="0"/>
        </a:spcAft>
        <a:defRPr sz="8500">
          <a:solidFill>
            <a:srgbClr val="FFFFFF"/>
          </a:solidFill>
          <a:latin typeface="Arial Black" pitchFamily="34" charset="0"/>
        </a:defRPr>
      </a:lvl3pPr>
      <a:lvl4pPr algn="ctr" rtl="0" eaLnBrk="0" fontAlgn="base" hangingPunct="0">
        <a:spcBef>
          <a:spcPct val="0"/>
        </a:spcBef>
        <a:spcAft>
          <a:spcPct val="0"/>
        </a:spcAft>
        <a:defRPr sz="8500">
          <a:solidFill>
            <a:srgbClr val="FFFFFF"/>
          </a:solidFill>
          <a:latin typeface="Arial Black" pitchFamily="34" charset="0"/>
        </a:defRPr>
      </a:lvl4pPr>
      <a:lvl5pPr algn="ctr" rtl="0" eaLnBrk="0" fontAlgn="base" hangingPunct="0">
        <a:spcBef>
          <a:spcPct val="0"/>
        </a:spcBef>
        <a:spcAft>
          <a:spcPct val="0"/>
        </a:spcAft>
        <a:defRPr sz="8500">
          <a:solidFill>
            <a:srgbClr val="FFFFFF"/>
          </a:solidFill>
          <a:latin typeface="Arial Black" pitchFamily="34" charset="0"/>
        </a:defRPr>
      </a:lvl5pPr>
      <a:lvl6pPr marL="457076" algn="ctr" rtl="0" fontAlgn="base">
        <a:spcBef>
          <a:spcPct val="0"/>
        </a:spcBef>
        <a:spcAft>
          <a:spcPct val="0"/>
        </a:spcAft>
        <a:defRPr sz="8500">
          <a:solidFill>
            <a:srgbClr val="FFFFFF"/>
          </a:solidFill>
          <a:latin typeface="Arial Black" pitchFamily="34" charset="0"/>
        </a:defRPr>
      </a:lvl6pPr>
      <a:lvl7pPr marL="914151" algn="ctr" rtl="0" fontAlgn="base">
        <a:spcBef>
          <a:spcPct val="0"/>
        </a:spcBef>
        <a:spcAft>
          <a:spcPct val="0"/>
        </a:spcAft>
        <a:defRPr sz="8500">
          <a:solidFill>
            <a:srgbClr val="FFFFFF"/>
          </a:solidFill>
          <a:latin typeface="Arial Black" pitchFamily="34" charset="0"/>
        </a:defRPr>
      </a:lvl7pPr>
      <a:lvl8pPr marL="1371227" algn="ctr" rtl="0" fontAlgn="base">
        <a:spcBef>
          <a:spcPct val="0"/>
        </a:spcBef>
        <a:spcAft>
          <a:spcPct val="0"/>
        </a:spcAft>
        <a:defRPr sz="8500">
          <a:solidFill>
            <a:srgbClr val="FFFFFF"/>
          </a:solidFill>
          <a:latin typeface="Arial Black" pitchFamily="34" charset="0"/>
        </a:defRPr>
      </a:lvl8pPr>
      <a:lvl9pPr marL="1828302" algn="ctr" rtl="0" fontAlgn="base">
        <a:spcBef>
          <a:spcPct val="0"/>
        </a:spcBef>
        <a:spcAft>
          <a:spcPct val="0"/>
        </a:spcAft>
        <a:defRPr sz="8500">
          <a:solidFill>
            <a:srgbClr val="FFFFFF"/>
          </a:solidFill>
          <a:latin typeface="Arial Black" pitchFamily="34" charset="0"/>
        </a:defRPr>
      </a:lvl9pPr>
    </p:titleStyle>
    <p:bodyStyle>
      <a:lvl1pPr marL="342804" indent="-342804" algn="l" rtl="0" eaLnBrk="0" fontAlgn="base" hangingPunct="0">
        <a:spcBef>
          <a:spcPct val="20000"/>
        </a:spcBef>
        <a:spcAft>
          <a:spcPct val="0"/>
        </a:spcAft>
        <a:buChar char="•"/>
        <a:defRPr sz="3100">
          <a:solidFill>
            <a:schemeClr val="tx1"/>
          </a:solidFill>
          <a:latin typeface="+mn-lt"/>
          <a:ea typeface="+mn-ea"/>
          <a:cs typeface="+mn-cs"/>
        </a:defRPr>
      </a:lvl1pPr>
      <a:lvl2pPr marL="739576" indent="-282500" algn="l" rtl="0" eaLnBrk="0" fontAlgn="base" hangingPunct="0">
        <a:spcBef>
          <a:spcPct val="20000"/>
        </a:spcBef>
        <a:spcAft>
          <a:spcPct val="0"/>
        </a:spcAft>
        <a:buChar char="–"/>
        <a:defRPr sz="3100">
          <a:solidFill>
            <a:schemeClr val="tx1"/>
          </a:solidFill>
          <a:latin typeface="+mn-lt"/>
        </a:defRPr>
      </a:lvl2pPr>
      <a:lvl3pPr marL="1142689" indent="-228538" algn="l" rtl="0" eaLnBrk="0" fontAlgn="base" hangingPunct="0">
        <a:spcBef>
          <a:spcPct val="20000"/>
        </a:spcBef>
        <a:spcAft>
          <a:spcPct val="0"/>
        </a:spcAft>
        <a:buChar char="•"/>
        <a:defRPr sz="2200">
          <a:solidFill>
            <a:schemeClr val="tx1"/>
          </a:solidFill>
          <a:latin typeface="+mn-lt"/>
        </a:defRPr>
      </a:lvl3pPr>
      <a:lvl4pPr marL="1599765" indent="-228538" algn="l" rtl="0" eaLnBrk="0" fontAlgn="base" hangingPunct="0">
        <a:spcBef>
          <a:spcPct val="20000"/>
        </a:spcBef>
        <a:spcAft>
          <a:spcPct val="0"/>
        </a:spcAft>
        <a:buChar char="–"/>
        <a:defRPr sz="1800">
          <a:solidFill>
            <a:schemeClr val="tx1"/>
          </a:solidFill>
          <a:latin typeface="+mn-lt"/>
        </a:defRPr>
      </a:lvl4pPr>
      <a:lvl5pPr marL="2056840" indent="-228538" algn="l" rtl="0" eaLnBrk="0" fontAlgn="base" hangingPunct="0">
        <a:spcBef>
          <a:spcPct val="20000"/>
        </a:spcBef>
        <a:spcAft>
          <a:spcPct val="0"/>
        </a:spcAft>
        <a:buChar char="»"/>
        <a:defRPr sz="1800">
          <a:solidFill>
            <a:schemeClr val="tx1"/>
          </a:solidFill>
          <a:latin typeface="+mn-lt"/>
        </a:defRPr>
      </a:lvl5pPr>
      <a:lvl6pPr marL="2513916" indent="-228538" algn="l" rtl="0" fontAlgn="base">
        <a:spcBef>
          <a:spcPct val="20000"/>
        </a:spcBef>
        <a:spcAft>
          <a:spcPct val="0"/>
        </a:spcAft>
        <a:buChar char="»"/>
        <a:defRPr sz="1800">
          <a:solidFill>
            <a:schemeClr val="tx1"/>
          </a:solidFill>
          <a:latin typeface="+mn-lt"/>
        </a:defRPr>
      </a:lvl6pPr>
      <a:lvl7pPr marL="2970991" indent="-228538" algn="l" rtl="0" fontAlgn="base">
        <a:spcBef>
          <a:spcPct val="20000"/>
        </a:spcBef>
        <a:spcAft>
          <a:spcPct val="0"/>
        </a:spcAft>
        <a:buChar char="»"/>
        <a:defRPr sz="1800">
          <a:solidFill>
            <a:schemeClr val="tx1"/>
          </a:solidFill>
          <a:latin typeface="+mn-lt"/>
        </a:defRPr>
      </a:lvl7pPr>
      <a:lvl8pPr marL="3428067" indent="-228538" algn="l" rtl="0" fontAlgn="base">
        <a:spcBef>
          <a:spcPct val="20000"/>
        </a:spcBef>
        <a:spcAft>
          <a:spcPct val="0"/>
        </a:spcAft>
        <a:buChar char="»"/>
        <a:defRPr sz="1800">
          <a:solidFill>
            <a:schemeClr val="tx1"/>
          </a:solidFill>
          <a:latin typeface="+mn-lt"/>
        </a:defRPr>
      </a:lvl8pPr>
      <a:lvl9pPr marL="3885143" indent="-228538" algn="l" rtl="0" fontAlgn="base">
        <a:spcBef>
          <a:spcPct val="20000"/>
        </a:spcBef>
        <a:spcAft>
          <a:spcPct val="0"/>
        </a:spcAft>
        <a:buChar char="»"/>
        <a:defRPr sz="1800">
          <a:solidFill>
            <a:schemeClr val="tx1"/>
          </a:solidFill>
          <a:latin typeface="+mn-lt"/>
        </a:defRPr>
      </a:lvl9pPr>
    </p:bodyStyle>
    <p:otherStyle>
      <a:defPPr>
        <a:defRPr lang="en-US"/>
      </a:defPPr>
      <a:lvl1pPr marL="0" algn="l" defTabSz="914151" rtl="0" eaLnBrk="1" latinLnBrk="0" hangingPunct="1">
        <a:defRPr sz="1800" kern="1200">
          <a:solidFill>
            <a:schemeClr val="tx1"/>
          </a:solidFill>
          <a:latin typeface="+mn-lt"/>
          <a:ea typeface="+mn-ea"/>
          <a:cs typeface="+mn-cs"/>
        </a:defRPr>
      </a:lvl1pPr>
      <a:lvl2pPr marL="457076" algn="l" defTabSz="914151" rtl="0" eaLnBrk="1" latinLnBrk="0" hangingPunct="1">
        <a:defRPr sz="1800" kern="1200">
          <a:solidFill>
            <a:schemeClr val="tx1"/>
          </a:solidFill>
          <a:latin typeface="+mn-lt"/>
          <a:ea typeface="+mn-ea"/>
          <a:cs typeface="+mn-cs"/>
        </a:defRPr>
      </a:lvl2pPr>
      <a:lvl3pPr marL="914151" algn="l" defTabSz="914151" rtl="0" eaLnBrk="1" latinLnBrk="0" hangingPunct="1">
        <a:defRPr sz="1800" kern="1200">
          <a:solidFill>
            <a:schemeClr val="tx1"/>
          </a:solidFill>
          <a:latin typeface="+mn-lt"/>
          <a:ea typeface="+mn-ea"/>
          <a:cs typeface="+mn-cs"/>
        </a:defRPr>
      </a:lvl3pPr>
      <a:lvl4pPr marL="1371227" algn="l" defTabSz="914151" rtl="0" eaLnBrk="1" latinLnBrk="0" hangingPunct="1">
        <a:defRPr sz="1800" kern="1200">
          <a:solidFill>
            <a:schemeClr val="tx1"/>
          </a:solidFill>
          <a:latin typeface="+mn-lt"/>
          <a:ea typeface="+mn-ea"/>
          <a:cs typeface="+mn-cs"/>
        </a:defRPr>
      </a:lvl4pPr>
      <a:lvl5pPr marL="1828302" algn="l" defTabSz="914151" rtl="0" eaLnBrk="1" latinLnBrk="0" hangingPunct="1">
        <a:defRPr sz="1800" kern="1200">
          <a:solidFill>
            <a:schemeClr val="tx1"/>
          </a:solidFill>
          <a:latin typeface="+mn-lt"/>
          <a:ea typeface="+mn-ea"/>
          <a:cs typeface="+mn-cs"/>
        </a:defRPr>
      </a:lvl5pPr>
      <a:lvl6pPr marL="2285378" algn="l" defTabSz="914151" rtl="0" eaLnBrk="1" latinLnBrk="0" hangingPunct="1">
        <a:defRPr sz="1800" kern="1200">
          <a:solidFill>
            <a:schemeClr val="tx1"/>
          </a:solidFill>
          <a:latin typeface="+mn-lt"/>
          <a:ea typeface="+mn-ea"/>
          <a:cs typeface="+mn-cs"/>
        </a:defRPr>
      </a:lvl6pPr>
      <a:lvl7pPr marL="2742454" algn="l" defTabSz="914151" rtl="0" eaLnBrk="1" latinLnBrk="0" hangingPunct="1">
        <a:defRPr sz="1800" kern="1200">
          <a:solidFill>
            <a:schemeClr val="tx1"/>
          </a:solidFill>
          <a:latin typeface="+mn-lt"/>
          <a:ea typeface="+mn-ea"/>
          <a:cs typeface="+mn-cs"/>
        </a:defRPr>
      </a:lvl7pPr>
      <a:lvl8pPr marL="3199529" algn="l" defTabSz="914151" rtl="0" eaLnBrk="1" latinLnBrk="0" hangingPunct="1">
        <a:defRPr sz="1800" kern="1200">
          <a:solidFill>
            <a:schemeClr val="tx1"/>
          </a:solidFill>
          <a:latin typeface="+mn-lt"/>
          <a:ea typeface="+mn-ea"/>
          <a:cs typeface="+mn-cs"/>
        </a:defRPr>
      </a:lvl8pPr>
      <a:lvl9pPr marL="3656605" algn="l" defTabSz="914151"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80226" name="Rectangle 2"/>
          <p:cNvSpPr>
            <a:spLocks noChangeArrowheads="1"/>
          </p:cNvSpPr>
          <p:nvPr userDrawn="1"/>
        </p:nvSpPr>
        <p:spPr bwMode="auto">
          <a:xfrm>
            <a:off x="0" y="2"/>
            <a:ext cx="43891200" cy="4000500"/>
          </a:xfrm>
          <a:prstGeom prst="rect">
            <a:avLst/>
          </a:prstGeom>
          <a:solidFill>
            <a:schemeClr val="accent1"/>
          </a:solidFill>
          <a:ln w="9525">
            <a:solidFill>
              <a:schemeClr val="tx1"/>
            </a:solidFill>
            <a:miter lim="800000"/>
            <a:headEnd/>
            <a:tailEnd/>
          </a:ln>
          <a:effectLst/>
        </p:spPr>
        <p:txBody>
          <a:bodyPr wrap="none" lIns="91415" tIns="45708" rIns="91415" bIns="45708" anchor="ctr"/>
          <a:lstStyle/>
          <a:p>
            <a:pPr>
              <a:defRPr/>
            </a:pPr>
            <a:endParaRPr lang="en-US" dirty="0"/>
          </a:p>
        </p:txBody>
      </p:sp>
      <p:sp>
        <p:nvSpPr>
          <p:cNvPr id="180227" name="Rectangle 3"/>
          <p:cNvSpPr>
            <a:spLocks noChangeArrowheads="1"/>
          </p:cNvSpPr>
          <p:nvPr userDrawn="1"/>
        </p:nvSpPr>
        <p:spPr bwMode="auto">
          <a:xfrm>
            <a:off x="693742" y="4699002"/>
            <a:ext cx="9974261" cy="22136100"/>
          </a:xfrm>
          <a:prstGeom prst="rect">
            <a:avLst/>
          </a:prstGeom>
          <a:solidFill>
            <a:schemeClr val="accent1"/>
          </a:solidFill>
          <a:ln w="9525">
            <a:solidFill>
              <a:schemeClr val="tx1"/>
            </a:solidFill>
            <a:miter lim="800000"/>
            <a:headEnd/>
            <a:tailEnd/>
          </a:ln>
          <a:effectLst/>
        </p:spPr>
        <p:txBody>
          <a:bodyPr wrap="none" lIns="91415" tIns="45708" rIns="91415" bIns="45708" anchor="ctr"/>
          <a:lstStyle/>
          <a:p>
            <a:pPr>
              <a:defRPr/>
            </a:pPr>
            <a:endParaRPr lang="en-US" dirty="0"/>
          </a:p>
        </p:txBody>
      </p:sp>
      <p:sp>
        <p:nvSpPr>
          <p:cNvPr id="180228" name="Rectangle 4"/>
          <p:cNvSpPr>
            <a:spLocks noChangeArrowheads="1"/>
          </p:cNvSpPr>
          <p:nvPr userDrawn="1"/>
        </p:nvSpPr>
        <p:spPr bwMode="auto">
          <a:xfrm>
            <a:off x="0" y="4000500"/>
            <a:ext cx="43891200" cy="107952"/>
          </a:xfrm>
          <a:prstGeom prst="rect">
            <a:avLst/>
          </a:prstGeom>
          <a:solidFill>
            <a:srgbClr val="660000"/>
          </a:solidFill>
          <a:ln w="9525">
            <a:noFill/>
            <a:miter lim="800000"/>
            <a:headEnd/>
            <a:tailEnd/>
          </a:ln>
          <a:effectLst/>
        </p:spPr>
        <p:txBody>
          <a:bodyPr wrap="none" lIns="91415" tIns="45708" rIns="91415" bIns="45708" anchor="ctr"/>
          <a:lstStyle/>
          <a:p>
            <a:pPr>
              <a:defRPr/>
            </a:pPr>
            <a:endParaRPr lang="en-US" dirty="0"/>
          </a:p>
        </p:txBody>
      </p:sp>
      <p:sp>
        <p:nvSpPr>
          <p:cNvPr id="180229" name="Text Box 5"/>
          <p:cNvSpPr txBox="1">
            <a:spLocks noChangeArrowheads="1"/>
          </p:cNvSpPr>
          <p:nvPr userDrawn="1"/>
        </p:nvSpPr>
        <p:spPr bwMode="auto">
          <a:xfrm>
            <a:off x="609602" y="27038302"/>
            <a:ext cx="2514600" cy="291396"/>
          </a:xfrm>
          <a:prstGeom prst="rect">
            <a:avLst/>
          </a:prstGeom>
          <a:noFill/>
          <a:ln w="9525">
            <a:noFill/>
            <a:miter lim="800000"/>
            <a:headEnd/>
            <a:tailEnd/>
          </a:ln>
          <a:effectLst/>
        </p:spPr>
        <p:txBody>
          <a:bodyPr lIns="91241" tIns="45610" rIns="91241" bIns="45610">
            <a:spAutoFit/>
          </a:bodyPr>
          <a:lstStyle/>
          <a:p>
            <a:pPr eaLnBrk="0" hangingPunct="0">
              <a:lnSpc>
                <a:spcPct val="65000"/>
              </a:lnSpc>
              <a:spcBef>
                <a:spcPct val="50000"/>
              </a:spcBef>
              <a:defRPr/>
            </a:pPr>
            <a:r>
              <a:rPr lang="en-US" sz="400" b="1" dirty="0">
                <a:solidFill>
                  <a:schemeClr val="bg2"/>
                </a:solidFill>
                <a:latin typeface="Arial" charset="0"/>
              </a:rPr>
              <a:t>POSTER TEMPLATE BY:</a:t>
            </a:r>
          </a:p>
          <a:p>
            <a:pPr eaLnBrk="0" hangingPunct="0">
              <a:lnSpc>
                <a:spcPct val="65000"/>
              </a:lnSpc>
              <a:spcBef>
                <a:spcPct val="50000"/>
              </a:spcBef>
              <a:defRPr/>
            </a:pPr>
            <a:r>
              <a:rPr lang="en-US" sz="900" b="1" dirty="0">
                <a:solidFill>
                  <a:schemeClr val="bg2"/>
                </a:solidFill>
                <a:latin typeface="Arial" charset="0"/>
              </a:rPr>
              <a:t>www.PosterPresentations.com</a:t>
            </a:r>
          </a:p>
        </p:txBody>
      </p:sp>
      <p:sp>
        <p:nvSpPr>
          <p:cNvPr id="3078" name="Rectangle 6"/>
          <p:cNvSpPr>
            <a:spLocks noGrp="1" noChangeArrowheads="1"/>
          </p:cNvSpPr>
          <p:nvPr>
            <p:ph type="title"/>
          </p:nvPr>
        </p:nvSpPr>
        <p:spPr bwMode="auto">
          <a:xfrm>
            <a:off x="960442" y="1060448"/>
            <a:ext cx="41924285" cy="1835152"/>
          </a:xfrm>
          <a:prstGeom prst="rect">
            <a:avLst/>
          </a:prstGeom>
          <a:noFill/>
          <a:ln w="9525">
            <a:noFill/>
            <a:miter lim="800000"/>
            <a:headEnd/>
            <a:tailEnd/>
          </a:ln>
        </p:spPr>
        <p:txBody>
          <a:bodyPr vert="horz" wrap="square" lIns="91241" tIns="45610" rIns="91241" bIns="45610" numCol="1" anchor="ctr" anchorCtr="0" compatLnSpc="1">
            <a:prstTxWarp prst="textNoShape">
              <a:avLst/>
            </a:prstTxWarp>
          </a:bodyPr>
          <a:lstStyle/>
          <a:p>
            <a:pPr lvl="0"/>
            <a:r>
              <a:rPr lang="en-US" smtClean="0"/>
              <a:t>Click to edit Master title style</a:t>
            </a:r>
          </a:p>
        </p:txBody>
      </p:sp>
      <p:sp>
        <p:nvSpPr>
          <p:cNvPr id="3079" name="Rectangle 7"/>
          <p:cNvSpPr>
            <a:spLocks noGrp="1" noChangeArrowheads="1"/>
          </p:cNvSpPr>
          <p:nvPr>
            <p:ph type="body" idx="1"/>
          </p:nvPr>
        </p:nvSpPr>
        <p:spPr bwMode="auto">
          <a:xfrm>
            <a:off x="693742" y="4699002"/>
            <a:ext cx="9974261" cy="22136100"/>
          </a:xfrm>
          <a:prstGeom prst="rect">
            <a:avLst/>
          </a:prstGeom>
          <a:noFill/>
          <a:ln w="9525">
            <a:noFill/>
            <a:miter lim="800000"/>
            <a:headEnd/>
            <a:tailEnd/>
          </a:ln>
        </p:spPr>
        <p:txBody>
          <a:bodyPr vert="horz" wrap="square" lIns="456282" tIns="456282" rIns="456282" bIns="456282" numCol="1" anchor="t" anchorCtr="0" compatLnSpc="1">
            <a:prstTxWarp prst="textNoShape">
              <a:avLst/>
            </a:prstTxWarp>
          </a:bodyPr>
          <a:lstStyle/>
          <a:p>
            <a:pPr lvl="0"/>
            <a:r>
              <a:rPr lang="en-US" smtClean="0"/>
              <a:t>Click to edit Master text styles</a:t>
            </a:r>
          </a:p>
          <a:p>
            <a:pPr lvl="1"/>
            <a:r>
              <a:rPr lang="en-US" smtClean="0"/>
              <a:t>Second level</a:t>
            </a:r>
          </a:p>
        </p:txBody>
      </p:sp>
      <p:sp>
        <p:nvSpPr>
          <p:cNvPr id="180232" name="Rectangle 8"/>
          <p:cNvSpPr>
            <a:spLocks noChangeArrowheads="1"/>
          </p:cNvSpPr>
          <p:nvPr userDrawn="1"/>
        </p:nvSpPr>
        <p:spPr bwMode="auto">
          <a:xfrm>
            <a:off x="0" y="0"/>
            <a:ext cx="43891200" cy="27432000"/>
          </a:xfrm>
          <a:prstGeom prst="rect">
            <a:avLst/>
          </a:prstGeom>
          <a:noFill/>
          <a:ln w="3175">
            <a:solidFill>
              <a:schemeClr val="tx2"/>
            </a:solidFill>
            <a:miter lim="800000"/>
            <a:headEnd/>
            <a:tailEnd/>
          </a:ln>
          <a:effectLst/>
        </p:spPr>
        <p:txBody>
          <a:bodyPr wrap="none" lIns="91415" tIns="45708" rIns="91415" bIns="45708" anchor="ctr"/>
          <a:lstStyle/>
          <a:p>
            <a:pPr>
              <a:defRPr/>
            </a:pPr>
            <a:endParaRPr lang="en-US" dirty="0"/>
          </a:p>
        </p:txBody>
      </p:sp>
      <p:sp>
        <p:nvSpPr>
          <p:cNvPr id="180233" name="Rectangle 9"/>
          <p:cNvSpPr>
            <a:spLocks noChangeArrowheads="1"/>
          </p:cNvSpPr>
          <p:nvPr userDrawn="1"/>
        </p:nvSpPr>
        <p:spPr bwMode="auto">
          <a:xfrm>
            <a:off x="11490322" y="4699002"/>
            <a:ext cx="20764502" cy="22136100"/>
          </a:xfrm>
          <a:prstGeom prst="rect">
            <a:avLst/>
          </a:prstGeom>
          <a:solidFill>
            <a:schemeClr val="accent1"/>
          </a:solidFill>
          <a:ln w="9525">
            <a:solidFill>
              <a:schemeClr val="tx1"/>
            </a:solidFill>
            <a:miter lim="800000"/>
            <a:headEnd/>
            <a:tailEnd/>
          </a:ln>
          <a:effectLst/>
        </p:spPr>
        <p:txBody>
          <a:bodyPr wrap="none" lIns="91415" tIns="45708" rIns="91415" bIns="45708" anchor="ctr"/>
          <a:lstStyle/>
          <a:p>
            <a:pPr>
              <a:defRPr/>
            </a:pPr>
            <a:endParaRPr lang="en-US" dirty="0"/>
          </a:p>
        </p:txBody>
      </p:sp>
      <p:sp>
        <p:nvSpPr>
          <p:cNvPr id="180235" name="Rectangle 11"/>
          <p:cNvSpPr>
            <a:spLocks noChangeArrowheads="1"/>
          </p:cNvSpPr>
          <p:nvPr userDrawn="1"/>
        </p:nvSpPr>
        <p:spPr bwMode="auto">
          <a:xfrm>
            <a:off x="33078742" y="4699002"/>
            <a:ext cx="9982200" cy="22136100"/>
          </a:xfrm>
          <a:prstGeom prst="rect">
            <a:avLst/>
          </a:prstGeom>
          <a:solidFill>
            <a:schemeClr val="accent1"/>
          </a:solidFill>
          <a:ln w="9525">
            <a:solidFill>
              <a:schemeClr val="tx1"/>
            </a:solidFill>
            <a:miter lim="800000"/>
            <a:headEnd/>
            <a:tailEnd/>
          </a:ln>
          <a:effectLst/>
        </p:spPr>
        <p:txBody>
          <a:bodyPr wrap="none" lIns="91415" tIns="45708" rIns="91415" bIns="45708" anchor="ctr"/>
          <a:lstStyle/>
          <a:p>
            <a:pPr>
              <a:defRPr/>
            </a:pPr>
            <a:endParaRPr lang="en-US" dirty="0"/>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ctr" rtl="0" eaLnBrk="0" fontAlgn="base" hangingPunct="0">
        <a:spcBef>
          <a:spcPct val="0"/>
        </a:spcBef>
        <a:spcAft>
          <a:spcPct val="0"/>
        </a:spcAft>
        <a:defRPr sz="8500">
          <a:solidFill>
            <a:schemeClr val="tx2"/>
          </a:solidFill>
          <a:latin typeface="+mj-lt"/>
          <a:ea typeface="+mj-ea"/>
          <a:cs typeface="+mj-cs"/>
        </a:defRPr>
      </a:lvl1pPr>
      <a:lvl2pPr algn="ctr" rtl="0" eaLnBrk="0" fontAlgn="base" hangingPunct="0">
        <a:spcBef>
          <a:spcPct val="0"/>
        </a:spcBef>
        <a:spcAft>
          <a:spcPct val="0"/>
        </a:spcAft>
        <a:defRPr sz="8500">
          <a:solidFill>
            <a:schemeClr val="tx2"/>
          </a:solidFill>
          <a:latin typeface="Arial Black" pitchFamily="34" charset="0"/>
        </a:defRPr>
      </a:lvl2pPr>
      <a:lvl3pPr algn="ctr" rtl="0" eaLnBrk="0" fontAlgn="base" hangingPunct="0">
        <a:spcBef>
          <a:spcPct val="0"/>
        </a:spcBef>
        <a:spcAft>
          <a:spcPct val="0"/>
        </a:spcAft>
        <a:defRPr sz="8500">
          <a:solidFill>
            <a:schemeClr val="tx2"/>
          </a:solidFill>
          <a:latin typeface="Arial Black" pitchFamily="34" charset="0"/>
        </a:defRPr>
      </a:lvl3pPr>
      <a:lvl4pPr algn="ctr" rtl="0" eaLnBrk="0" fontAlgn="base" hangingPunct="0">
        <a:spcBef>
          <a:spcPct val="0"/>
        </a:spcBef>
        <a:spcAft>
          <a:spcPct val="0"/>
        </a:spcAft>
        <a:defRPr sz="8500">
          <a:solidFill>
            <a:schemeClr val="tx2"/>
          </a:solidFill>
          <a:latin typeface="Arial Black" pitchFamily="34" charset="0"/>
        </a:defRPr>
      </a:lvl4pPr>
      <a:lvl5pPr algn="ctr" rtl="0" eaLnBrk="0" fontAlgn="base" hangingPunct="0">
        <a:spcBef>
          <a:spcPct val="0"/>
        </a:spcBef>
        <a:spcAft>
          <a:spcPct val="0"/>
        </a:spcAft>
        <a:defRPr sz="8500">
          <a:solidFill>
            <a:schemeClr val="tx2"/>
          </a:solidFill>
          <a:latin typeface="Arial Black" pitchFamily="34" charset="0"/>
        </a:defRPr>
      </a:lvl5pPr>
      <a:lvl6pPr marL="457076" algn="ctr" rtl="0" fontAlgn="base">
        <a:spcBef>
          <a:spcPct val="0"/>
        </a:spcBef>
        <a:spcAft>
          <a:spcPct val="0"/>
        </a:spcAft>
        <a:defRPr sz="8500">
          <a:solidFill>
            <a:schemeClr val="tx2"/>
          </a:solidFill>
          <a:latin typeface="Arial Black" pitchFamily="34" charset="0"/>
        </a:defRPr>
      </a:lvl6pPr>
      <a:lvl7pPr marL="914151" algn="ctr" rtl="0" fontAlgn="base">
        <a:spcBef>
          <a:spcPct val="0"/>
        </a:spcBef>
        <a:spcAft>
          <a:spcPct val="0"/>
        </a:spcAft>
        <a:defRPr sz="8500">
          <a:solidFill>
            <a:schemeClr val="tx2"/>
          </a:solidFill>
          <a:latin typeface="Arial Black" pitchFamily="34" charset="0"/>
        </a:defRPr>
      </a:lvl7pPr>
      <a:lvl8pPr marL="1371227" algn="ctr" rtl="0" fontAlgn="base">
        <a:spcBef>
          <a:spcPct val="0"/>
        </a:spcBef>
        <a:spcAft>
          <a:spcPct val="0"/>
        </a:spcAft>
        <a:defRPr sz="8500">
          <a:solidFill>
            <a:schemeClr val="tx2"/>
          </a:solidFill>
          <a:latin typeface="Arial Black" pitchFamily="34" charset="0"/>
        </a:defRPr>
      </a:lvl8pPr>
      <a:lvl9pPr marL="1828302" algn="ctr" rtl="0" fontAlgn="base">
        <a:spcBef>
          <a:spcPct val="0"/>
        </a:spcBef>
        <a:spcAft>
          <a:spcPct val="0"/>
        </a:spcAft>
        <a:defRPr sz="8500">
          <a:solidFill>
            <a:schemeClr val="tx2"/>
          </a:solidFill>
          <a:latin typeface="Arial Black" pitchFamily="34" charset="0"/>
        </a:defRPr>
      </a:lvl9pPr>
    </p:titleStyle>
    <p:bodyStyle>
      <a:lvl1pPr marL="342804" indent="-342804" algn="l" rtl="0" eaLnBrk="0" fontAlgn="base" hangingPunct="0">
        <a:spcBef>
          <a:spcPct val="20000"/>
        </a:spcBef>
        <a:spcAft>
          <a:spcPct val="0"/>
        </a:spcAft>
        <a:buChar char="•"/>
        <a:defRPr sz="3100">
          <a:solidFill>
            <a:schemeClr val="tx1"/>
          </a:solidFill>
          <a:latin typeface="+mn-lt"/>
          <a:ea typeface="+mn-ea"/>
          <a:cs typeface="+mn-cs"/>
        </a:defRPr>
      </a:lvl1pPr>
      <a:lvl2pPr marL="739576" indent="-282500" algn="l" rtl="0" eaLnBrk="0" fontAlgn="base" hangingPunct="0">
        <a:spcBef>
          <a:spcPct val="20000"/>
        </a:spcBef>
        <a:spcAft>
          <a:spcPct val="0"/>
        </a:spcAft>
        <a:buChar char="–"/>
        <a:defRPr sz="3100">
          <a:solidFill>
            <a:schemeClr val="tx1"/>
          </a:solidFill>
          <a:latin typeface="+mn-lt"/>
        </a:defRPr>
      </a:lvl2pPr>
      <a:lvl3pPr marL="1142689" indent="-228538" algn="l" rtl="0" eaLnBrk="0" fontAlgn="base" hangingPunct="0">
        <a:spcBef>
          <a:spcPct val="20000"/>
        </a:spcBef>
        <a:spcAft>
          <a:spcPct val="0"/>
        </a:spcAft>
        <a:buChar char="•"/>
        <a:defRPr sz="2200">
          <a:solidFill>
            <a:schemeClr val="tx1"/>
          </a:solidFill>
          <a:latin typeface="+mn-lt"/>
        </a:defRPr>
      </a:lvl3pPr>
      <a:lvl4pPr marL="1599765" indent="-228538" algn="l" rtl="0" eaLnBrk="0" fontAlgn="base" hangingPunct="0">
        <a:spcBef>
          <a:spcPct val="20000"/>
        </a:spcBef>
        <a:spcAft>
          <a:spcPct val="0"/>
        </a:spcAft>
        <a:buChar char="–"/>
        <a:defRPr sz="1800">
          <a:solidFill>
            <a:schemeClr val="tx1"/>
          </a:solidFill>
          <a:latin typeface="+mn-lt"/>
        </a:defRPr>
      </a:lvl4pPr>
      <a:lvl5pPr marL="2056840" indent="-228538" algn="l" rtl="0" eaLnBrk="0" fontAlgn="base" hangingPunct="0">
        <a:spcBef>
          <a:spcPct val="20000"/>
        </a:spcBef>
        <a:spcAft>
          <a:spcPct val="0"/>
        </a:spcAft>
        <a:buChar char="»"/>
        <a:defRPr sz="1800">
          <a:solidFill>
            <a:schemeClr val="tx1"/>
          </a:solidFill>
          <a:latin typeface="+mn-lt"/>
        </a:defRPr>
      </a:lvl5pPr>
      <a:lvl6pPr marL="2513916" indent="-228538" algn="l" rtl="0" fontAlgn="base">
        <a:spcBef>
          <a:spcPct val="20000"/>
        </a:spcBef>
        <a:spcAft>
          <a:spcPct val="0"/>
        </a:spcAft>
        <a:buChar char="»"/>
        <a:defRPr sz="1800">
          <a:solidFill>
            <a:schemeClr val="tx1"/>
          </a:solidFill>
          <a:latin typeface="+mn-lt"/>
        </a:defRPr>
      </a:lvl6pPr>
      <a:lvl7pPr marL="2970991" indent="-228538" algn="l" rtl="0" fontAlgn="base">
        <a:spcBef>
          <a:spcPct val="20000"/>
        </a:spcBef>
        <a:spcAft>
          <a:spcPct val="0"/>
        </a:spcAft>
        <a:buChar char="»"/>
        <a:defRPr sz="1800">
          <a:solidFill>
            <a:schemeClr val="tx1"/>
          </a:solidFill>
          <a:latin typeface="+mn-lt"/>
        </a:defRPr>
      </a:lvl7pPr>
      <a:lvl8pPr marL="3428067" indent="-228538" algn="l" rtl="0" fontAlgn="base">
        <a:spcBef>
          <a:spcPct val="20000"/>
        </a:spcBef>
        <a:spcAft>
          <a:spcPct val="0"/>
        </a:spcAft>
        <a:buChar char="»"/>
        <a:defRPr sz="1800">
          <a:solidFill>
            <a:schemeClr val="tx1"/>
          </a:solidFill>
          <a:latin typeface="+mn-lt"/>
        </a:defRPr>
      </a:lvl8pPr>
      <a:lvl9pPr marL="3885143" indent="-228538" algn="l" rtl="0" fontAlgn="base">
        <a:spcBef>
          <a:spcPct val="20000"/>
        </a:spcBef>
        <a:spcAft>
          <a:spcPct val="0"/>
        </a:spcAft>
        <a:buChar char="»"/>
        <a:defRPr sz="1800">
          <a:solidFill>
            <a:schemeClr val="tx1"/>
          </a:solidFill>
          <a:latin typeface="+mn-lt"/>
        </a:defRPr>
      </a:lvl9pPr>
    </p:bodyStyle>
    <p:otherStyle>
      <a:defPPr>
        <a:defRPr lang="en-US"/>
      </a:defPPr>
      <a:lvl1pPr marL="0" algn="l" defTabSz="914151" rtl="0" eaLnBrk="1" latinLnBrk="0" hangingPunct="1">
        <a:defRPr sz="1800" kern="1200">
          <a:solidFill>
            <a:schemeClr val="tx1"/>
          </a:solidFill>
          <a:latin typeface="+mn-lt"/>
          <a:ea typeface="+mn-ea"/>
          <a:cs typeface="+mn-cs"/>
        </a:defRPr>
      </a:lvl1pPr>
      <a:lvl2pPr marL="457076" algn="l" defTabSz="914151" rtl="0" eaLnBrk="1" latinLnBrk="0" hangingPunct="1">
        <a:defRPr sz="1800" kern="1200">
          <a:solidFill>
            <a:schemeClr val="tx1"/>
          </a:solidFill>
          <a:latin typeface="+mn-lt"/>
          <a:ea typeface="+mn-ea"/>
          <a:cs typeface="+mn-cs"/>
        </a:defRPr>
      </a:lvl2pPr>
      <a:lvl3pPr marL="914151" algn="l" defTabSz="914151" rtl="0" eaLnBrk="1" latinLnBrk="0" hangingPunct="1">
        <a:defRPr sz="1800" kern="1200">
          <a:solidFill>
            <a:schemeClr val="tx1"/>
          </a:solidFill>
          <a:latin typeface="+mn-lt"/>
          <a:ea typeface="+mn-ea"/>
          <a:cs typeface="+mn-cs"/>
        </a:defRPr>
      </a:lvl3pPr>
      <a:lvl4pPr marL="1371227" algn="l" defTabSz="914151" rtl="0" eaLnBrk="1" latinLnBrk="0" hangingPunct="1">
        <a:defRPr sz="1800" kern="1200">
          <a:solidFill>
            <a:schemeClr val="tx1"/>
          </a:solidFill>
          <a:latin typeface="+mn-lt"/>
          <a:ea typeface="+mn-ea"/>
          <a:cs typeface="+mn-cs"/>
        </a:defRPr>
      </a:lvl4pPr>
      <a:lvl5pPr marL="1828302" algn="l" defTabSz="914151" rtl="0" eaLnBrk="1" latinLnBrk="0" hangingPunct="1">
        <a:defRPr sz="1800" kern="1200">
          <a:solidFill>
            <a:schemeClr val="tx1"/>
          </a:solidFill>
          <a:latin typeface="+mn-lt"/>
          <a:ea typeface="+mn-ea"/>
          <a:cs typeface="+mn-cs"/>
        </a:defRPr>
      </a:lvl5pPr>
      <a:lvl6pPr marL="2285378" algn="l" defTabSz="914151" rtl="0" eaLnBrk="1" latinLnBrk="0" hangingPunct="1">
        <a:defRPr sz="1800" kern="1200">
          <a:solidFill>
            <a:schemeClr val="tx1"/>
          </a:solidFill>
          <a:latin typeface="+mn-lt"/>
          <a:ea typeface="+mn-ea"/>
          <a:cs typeface="+mn-cs"/>
        </a:defRPr>
      </a:lvl6pPr>
      <a:lvl7pPr marL="2742454" algn="l" defTabSz="914151" rtl="0" eaLnBrk="1" latinLnBrk="0" hangingPunct="1">
        <a:defRPr sz="1800" kern="1200">
          <a:solidFill>
            <a:schemeClr val="tx1"/>
          </a:solidFill>
          <a:latin typeface="+mn-lt"/>
          <a:ea typeface="+mn-ea"/>
          <a:cs typeface="+mn-cs"/>
        </a:defRPr>
      </a:lvl7pPr>
      <a:lvl8pPr marL="3199529" algn="l" defTabSz="914151" rtl="0" eaLnBrk="1" latinLnBrk="0" hangingPunct="1">
        <a:defRPr sz="1800" kern="1200">
          <a:solidFill>
            <a:schemeClr val="tx1"/>
          </a:solidFill>
          <a:latin typeface="+mn-lt"/>
          <a:ea typeface="+mn-ea"/>
          <a:cs typeface="+mn-cs"/>
        </a:defRPr>
      </a:lvl8pPr>
      <a:lvl9pPr marL="3656605" algn="l" defTabSz="914151"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81250" name="Rectangle 2"/>
          <p:cNvSpPr>
            <a:spLocks noChangeArrowheads="1"/>
          </p:cNvSpPr>
          <p:nvPr userDrawn="1"/>
        </p:nvSpPr>
        <p:spPr bwMode="auto">
          <a:xfrm>
            <a:off x="0" y="2"/>
            <a:ext cx="43891200" cy="4000500"/>
          </a:xfrm>
          <a:prstGeom prst="rect">
            <a:avLst/>
          </a:prstGeom>
          <a:solidFill>
            <a:schemeClr val="accent1"/>
          </a:solidFill>
          <a:ln w="9525">
            <a:solidFill>
              <a:schemeClr val="tx1"/>
            </a:solidFill>
            <a:miter lim="800000"/>
            <a:headEnd/>
            <a:tailEnd/>
          </a:ln>
          <a:effectLst/>
        </p:spPr>
        <p:txBody>
          <a:bodyPr wrap="none" lIns="91415" tIns="45708" rIns="91415" bIns="45708" anchor="ctr"/>
          <a:lstStyle/>
          <a:p>
            <a:pPr>
              <a:defRPr/>
            </a:pPr>
            <a:endParaRPr lang="en-US" dirty="0"/>
          </a:p>
        </p:txBody>
      </p:sp>
      <p:sp>
        <p:nvSpPr>
          <p:cNvPr id="181251" name="Rectangle 3"/>
          <p:cNvSpPr>
            <a:spLocks noChangeArrowheads="1"/>
          </p:cNvSpPr>
          <p:nvPr userDrawn="1"/>
        </p:nvSpPr>
        <p:spPr bwMode="auto">
          <a:xfrm>
            <a:off x="693739" y="4699002"/>
            <a:ext cx="42367200" cy="22136100"/>
          </a:xfrm>
          <a:prstGeom prst="rect">
            <a:avLst/>
          </a:prstGeom>
          <a:solidFill>
            <a:schemeClr val="accent1"/>
          </a:solidFill>
          <a:ln w="9525">
            <a:solidFill>
              <a:schemeClr val="tx1"/>
            </a:solidFill>
            <a:miter lim="800000"/>
            <a:headEnd/>
            <a:tailEnd/>
          </a:ln>
          <a:effectLst/>
        </p:spPr>
        <p:txBody>
          <a:bodyPr wrap="none" lIns="91415" tIns="45708" rIns="91415" bIns="45708" anchor="ctr"/>
          <a:lstStyle/>
          <a:p>
            <a:pPr>
              <a:defRPr/>
            </a:pPr>
            <a:endParaRPr lang="en-US" dirty="0"/>
          </a:p>
        </p:txBody>
      </p:sp>
      <p:sp>
        <p:nvSpPr>
          <p:cNvPr id="181252" name="Rectangle 4"/>
          <p:cNvSpPr>
            <a:spLocks noChangeArrowheads="1"/>
          </p:cNvSpPr>
          <p:nvPr userDrawn="1"/>
        </p:nvSpPr>
        <p:spPr bwMode="auto">
          <a:xfrm>
            <a:off x="0" y="4000500"/>
            <a:ext cx="43891200" cy="107952"/>
          </a:xfrm>
          <a:prstGeom prst="rect">
            <a:avLst/>
          </a:prstGeom>
          <a:solidFill>
            <a:srgbClr val="660000"/>
          </a:solidFill>
          <a:ln w="9525">
            <a:noFill/>
            <a:miter lim="800000"/>
            <a:headEnd/>
            <a:tailEnd/>
          </a:ln>
          <a:effectLst/>
        </p:spPr>
        <p:txBody>
          <a:bodyPr wrap="none" lIns="91415" tIns="45708" rIns="91415" bIns="45708" anchor="ctr"/>
          <a:lstStyle/>
          <a:p>
            <a:pPr>
              <a:defRPr/>
            </a:pPr>
            <a:endParaRPr lang="en-US" dirty="0"/>
          </a:p>
        </p:txBody>
      </p:sp>
      <p:sp>
        <p:nvSpPr>
          <p:cNvPr id="181253" name="Text Box 5"/>
          <p:cNvSpPr txBox="1">
            <a:spLocks noChangeArrowheads="1"/>
          </p:cNvSpPr>
          <p:nvPr userDrawn="1"/>
        </p:nvSpPr>
        <p:spPr bwMode="auto">
          <a:xfrm>
            <a:off x="609602" y="27038302"/>
            <a:ext cx="2514600" cy="291396"/>
          </a:xfrm>
          <a:prstGeom prst="rect">
            <a:avLst/>
          </a:prstGeom>
          <a:noFill/>
          <a:ln w="9525">
            <a:noFill/>
            <a:miter lim="800000"/>
            <a:headEnd/>
            <a:tailEnd/>
          </a:ln>
          <a:effectLst/>
        </p:spPr>
        <p:txBody>
          <a:bodyPr lIns="91241" tIns="45610" rIns="91241" bIns="45610">
            <a:spAutoFit/>
          </a:bodyPr>
          <a:lstStyle/>
          <a:p>
            <a:pPr eaLnBrk="0" hangingPunct="0">
              <a:lnSpc>
                <a:spcPct val="65000"/>
              </a:lnSpc>
              <a:spcBef>
                <a:spcPct val="50000"/>
              </a:spcBef>
              <a:defRPr/>
            </a:pPr>
            <a:r>
              <a:rPr lang="en-US" sz="400" b="1" dirty="0">
                <a:solidFill>
                  <a:schemeClr val="bg2"/>
                </a:solidFill>
                <a:latin typeface="Arial" charset="0"/>
              </a:rPr>
              <a:t>POSTER TEMPLATE BY:</a:t>
            </a:r>
          </a:p>
          <a:p>
            <a:pPr eaLnBrk="0" hangingPunct="0">
              <a:lnSpc>
                <a:spcPct val="65000"/>
              </a:lnSpc>
              <a:spcBef>
                <a:spcPct val="50000"/>
              </a:spcBef>
              <a:defRPr/>
            </a:pPr>
            <a:r>
              <a:rPr lang="en-US" sz="900" b="1" dirty="0">
                <a:solidFill>
                  <a:schemeClr val="bg2"/>
                </a:solidFill>
                <a:latin typeface="Arial" charset="0"/>
              </a:rPr>
              <a:t>www.PosterPresentations.com</a:t>
            </a:r>
          </a:p>
        </p:txBody>
      </p:sp>
      <p:sp>
        <p:nvSpPr>
          <p:cNvPr id="4102" name="Rectangle 6"/>
          <p:cNvSpPr>
            <a:spLocks noGrp="1" noChangeArrowheads="1"/>
          </p:cNvSpPr>
          <p:nvPr>
            <p:ph type="title"/>
          </p:nvPr>
        </p:nvSpPr>
        <p:spPr bwMode="auto">
          <a:xfrm>
            <a:off x="960442" y="1060448"/>
            <a:ext cx="41924285" cy="1835152"/>
          </a:xfrm>
          <a:prstGeom prst="rect">
            <a:avLst/>
          </a:prstGeom>
          <a:noFill/>
          <a:ln w="9525">
            <a:noFill/>
            <a:miter lim="800000"/>
            <a:headEnd/>
            <a:tailEnd/>
          </a:ln>
        </p:spPr>
        <p:txBody>
          <a:bodyPr vert="horz" wrap="square" lIns="91241" tIns="45610" rIns="91241" bIns="45610" numCol="1" anchor="ctr" anchorCtr="0" compatLnSpc="1">
            <a:prstTxWarp prst="textNoShape">
              <a:avLst/>
            </a:prstTxWarp>
          </a:bodyPr>
          <a:lstStyle/>
          <a:p>
            <a:pPr lvl="0"/>
            <a:r>
              <a:rPr lang="en-US" smtClean="0"/>
              <a:t>Click to edit Master title style</a:t>
            </a:r>
          </a:p>
        </p:txBody>
      </p:sp>
      <p:sp>
        <p:nvSpPr>
          <p:cNvPr id="4103" name="Rectangle 7"/>
          <p:cNvSpPr>
            <a:spLocks noGrp="1" noChangeArrowheads="1"/>
          </p:cNvSpPr>
          <p:nvPr>
            <p:ph type="body" idx="1"/>
          </p:nvPr>
        </p:nvSpPr>
        <p:spPr bwMode="auto">
          <a:xfrm>
            <a:off x="693742" y="4699002"/>
            <a:ext cx="42190987" cy="22136100"/>
          </a:xfrm>
          <a:prstGeom prst="rect">
            <a:avLst/>
          </a:prstGeom>
          <a:noFill/>
          <a:ln w="9525">
            <a:noFill/>
            <a:miter lim="800000"/>
            <a:headEnd/>
            <a:tailEnd/>
          </a:ln>
        </p:spPr>
        <p:txBody>
          <a:bodyPr vert="horz" wrap="square" lIns="456282" tIns="456282" rIns="456282" bIns="456282" numCol="1" anchor="t" anchorCtr="0" compatLnSpc="1">
            <a:prstTxWarp prst="textNoShape">
              <a:avLst/>
            </a:prstTxWarp>
          </a:bodyPr>
          <a:lstStyle/>
          <a:p>
            <a:pPr lvl="0"/>
            <a:r>
              <a:rPr lang="en-US" smtClean="0"/>
              <a:t>Click to edit Master text styles</a:t>
            </a:r>
          </a:p>
          <a:p>
            <a:pPr lvl="1"/>
            <a:r>
              <a:rPr lang="en-US" smtClean="0"/>
              <a:t>Second level</a:t>
            </a:r>
          </a:p>
        </p:txBody>
      </p:sp>
      <p:sp>
        <p:nvSpPr>
          <p:cNvPr id="181256" name="Rectangle 8"/>
          <p:cNvSpPr>
            <a:spLocks noChangeArrowheads="1"/>
          </p:cNvSpPr>
          <p:nvPr userDrawn="1"/>
        </p:nvSpPr>
        <p:spPr bwMode="auto">
          <a:xfrm>
            <a:off x="0" y="0"/>
            <a:ext cx="43891200" cy="27432000"/>
          </a:xfrm>
          <a:prstGeom prst="rect">
            <a:avLst/>
          </a:prstGeom>
          <a:noFill/>
          <a:ln w="3175">
            <a:solidFill>
              <a:schemeClr val="tx2"/>
            </a:solidFill>
            <a:miter lim="800000"/>
            <a:headEnd/>
            <a:tailEnd/>
          </a:ln>
          <a:effectLst/>
        </p:spPr>
        <p:txBody>
          <a:bodyPr wrap="none" lIns="91415" tIns="45708" rIns="91415" bIns="45708" anchor="ctr"/>
          <a:lstStyle/>
          <a:p>
            <a:pPr>
              <a:defRPr/>
            </a:pPr>
            <a:endParaRPr lang="en-US" dirty="0"/>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rtl="0" eaLnBrk="0" fontAlgn="base" hangingPunct="0">
        <a:spcBef>
          <a:spcPct val="0"/>
        </a:spcBef>
        <a:spcAft>
          <a:spcPct val="0"/>
        </a:spcAft>
        <a:defRPr sz="8500">
          <a:solidFill>
            <a:schemeClr val="tx2"/>
          </a:solidFill>
          <a:latin typeface="+mj-lt"/>
          <a:ea typeface="+mj-ea"/>
          <a:cs typeface="+mj-cs"/>
        </a:defRPr>
      </a:lvl1pPr>
      <a:lvl2pPr algn="ctr" rtl="0" eaLnBrk="0" fontAlgn="base" hangingPunct="0">
        <a:spcBef>
          <a:spcPct val="0"/>
        </a:spcBef>
        <a:spcAft>
          <a:spcPct val="0"/>
        </a:spcAft>
        <a:defRPr sz="8500">
          <a:solidFill>
            <a:schemeClr val="tx2"/>
          </a:solidFill>
          <a:latin typeface="Arial Black" pitchFamily="34" charset="0"/>
        </a:defRPr>
      </a:lvl2pPr>
      <a:lvl3pPr algn="ctr" rtl="0" eaLnBrk="0" fontAlgn="base" hangingPunct="0">
        <a:spcBef>
          <a:spcPct val="0"/>
        </a:spcBef>
        <a:spcAft>
          <a:spcPct val="0"/>
        </a:spcAft>
        <a:defRPr sz="8500">
          <a:solidFill>
            <a:schemeClr val="tx2"/>
          </a:solidFill>
          <a:latin typeface="Arial Black" pitchFamily="34" charset="0"/>
        </a:defRPr>
      </a:lvl3pPr>
      <a:lvl4pPr algn="ctr" rtl="0" eaLnBrk="0" fontAlgn="base" hangingPunct="0">
        <a:spcBef>
          <a:spcPct val="0"/>
        </a:spcBef>
        <a:spcAft>
          <a:spcPct val="0"/>
        </a:spcAft>
        <a:defRPr sz="8500">
          <a:solidFill>
            <a:schemeClr val="tx2"/>
          </a:solidFill>
          <a:latin typeface="Arial Black" pitchFamily="34" charset="0"/>
        </a:defRPr>
      </a:lvl4pPr>
      <a:lvl5pPr algn="ctr" rtl="0" eaLnBrk="0" fontAlgn="base" hangingPunct="0">
        <a:spcBef>
          <a:spcPct val="0"/>
        </a:spcBef>
        <a:spcAft>
          <a:spcPct val="0"/>
        </a:spcAft>
        <a:defRPr sz="8500">
          <a:solidFill>
            <a:schemeClr val="tx2"/>
          </a:solidFill>
          <a:latin typeface="Arial Black" pitchFamily="34" charset="0"/>
        </a:defRPr>
      </a:lvl5pPr>
      <a:lvl6pPr marL="457076" algn="ctr" rtl="0" fontAlgn="base">
        <a:spcBef>
          <a:spcPct val="0"/>
        </a:spcBef>
        <a:spcAft>
          <a:spcPct val="0"/>
        </a:spcAft>
        <a:defRPr sz="8500">
          <a:solidFill>
            <a:schemeClr val="tx2"/>
          </a:solidFill>
          <a:latin typeface="Arial Black" pitchFamily="34" charset="0"/>
        </a:defRPr>
      </a:lvl6pPr>
      <a:lvl7pPr marL="914151" algn="ctr" rtl="0" fontAlgn="base">
        <a:spcBef>
          <a:spcPct val="0"/>
        </a:spcBef>
        <a:spcAft>
          <a:spcPct val="0"/>
        </a:spcAft>
        <a:defRPr sz="8500">
          <a:solidFill>
            <a:schemeClr val="tx2"/>
          </a:solidFill>
          <a:latin typeface="Arial Black" pitchFamily="34" charset="0"/>
        </a:defRPr>
      </a:lvl7pPr>
      <a:lvl8pPr marL="1371227" algn="ctr" rtl="0" fontAlgn="base">
        <a:spcBef>
          <a:spcPct val="0"/>
        </a:spcBef>
        <a:spcAft>
          <a:spcPct val="0"/>
        </a:spcAft>
        <a:defRPr sz="8500">
          <a:solidFill>
            <a:schemeClr val="tx2"/>
          </a:solidFill>
          <a:latin typeface="Arial Black" pitchFamily="34" charset="0"/>
        </a:defRPr>
      </a:lvl8pPr>
      <a:lvl9pPr marL="1828302" algn="ctr" rtl="0" fontAlgn="base">
        <a:spcBef>
          <a:spcPct val="0"/>
        </a:spcBef>
        <a:spcAft>
          <a:spcPct val="0"/>
        </a:spcAft>
        <a:defRPr sz="8500">
          <a:solidFill>
            <a:schemeClr val="tx2"/>
          </a:solidFill>
          <a:latin typeface="Arial Black" pitchFamily="34" charset="0"/>
        </a:defRPr>
      </a:lvl9pPr>
    </p:titleStyle>
    <p:bodyStyle>
      <a:lvl1pPr marL="342804" indent="-342804" algn="l" rtl="0" eaLnBrk="0" fontAlgn="base" hangingPunct="0">
        <a:spcBef>
          <a:spcPct val="20000"/>
        </a:spcBef>
        <a:spcAft>
          <a:spcPct val="0"/>
        </a:spcAft>
        <a:buChar char="•"/>
        <a:defRPr sz="3100">
          <a:solidFill>
            <a:schemeClr val="tx1"/>
          </a:solidFill>
          <a:latin typeface="+mn-lt"/>
          <a:ea typeface="+mn-ea"/>
          <a:cs typeface="+mn-cs"/>
        </a:defRPr>
      </a:lvl1pPr>
      <a:lvl2pPr marL="739576" indent="-282500" algn="l" rtl="0" eaLnBrk="0" fontAlgn="base" hangingPunct="0">
        <a:spcBef>
          <a:spcPct val="20000"/>
        </a:spcBef>
        <a:spcAft>
          <a:spcPct val="0"/>
        </a:spcAft>
        <a:buChar char="–"/>
        <a:defRPr sz="3100">
          <a:solidFill>
            <a:schemeClr val="tx1"/>
          </a:solidFill>
          <a:latin typeface="+mn-lt"/>
        </a:defRPr>
      </a:lvl2pPr>
      <a:lvl3pPr marL="1142689" indent="-228538" algn="l" rtl="0" eaLnBrk="0" fontAlgn="base" hangingPunct="0">
        <a:spcBef>
          <a:spcPct val="20000"/>
        </a:spcBef>
        <a:spcAft>
          <a:spcPct val="0"/>
        </a:spcAft>
        <a:buChar char="•"/>
        <a:defRPr sz="2200">
          <a:solidFill>
            <a:schemeClr val="tx1"/>
          </a:solidFill>
          <a:latin typeface="+mn-lt"/>
        </a:defRPr>
      </a:lvl3pPr>
      <a:lvl4pPr marL="1599765" indent="-228538" algn="l" rtl="0" eaLnBrk="0" fontAlgn="base" hangingPunct="0">
        <a:spcBef>
          <a:spcPct val="20000"/>
        </a:spcBef>
        <a:spcAft>
          <a:spcPct val="0"/>
        </a:spcAft>
        <a:buChar char="–"/>
        <a:defRPr sz="1800">
          <a:solidFill>
            <a:schemeClr val="tx1"/>
          </a:solidFill>
          <a:latin typeface="+mn-lt"/>
        </a:defRPr>
      </a:lvl4pPr>
      <a:lvl5pPr marL="2056840" indent="-228538" algn="l" rtl="0" eaLnBrk="0" fontAlgn="base" hangingPunct="0">
        <a:spcBef>
          <a:spcPct val="20000"/>
        </a:spcBef>
        <a:spcAft>
          <a:spcPct val="0"/>
        </a:spcAft>
        <a:buChar char="»"/>
        <a:defRPr sz="1800">
          <a:solidFill>
            <a:schemeClr val="tx1"/>
          </a:solidFill>
          <a:latin typeface="+mn-lt"/>
        </a:defRPr>
      </a:lvl5pPr>
      <a:lvl6pPr marL="2513916" indent="-228538" algn="l" rtl="0" fontAlgn="base">
        <a:spcBef>
          <a:spcPct val="20000"/>
        </a:spcBef>
        <a:spcAft>
          <a:spcPct val="0"/>
        </a:spcAft>
        <a:buChar char="»"/>
        <a:defRPr sz="1800">
          <a:solidFill>
            <a:schemeClr val="tx1"/>
          </a:solidFill>
          <a:latin typeface="+mn-lt"/>
        </a:defRPr>
      </a:lvl6pPr>
      <a:lvl7pPr marL="2970991" indent="-228538" algn="l" rtl="0" fontAlgn="base">
        <a:spcBef>
          <a:spcPct val="20000"/>
        </a:spcBef>
        <a:spcAft>
          <a:spcPct val="0"/>
        </a:spcAft>
        <a:buChar char="»"/>
        <a:defRPr sz="1800">
          <a:solidFill>
            <a:schemeClr val="tx1"/>
          </a:solidFill>
          <a:latin typeface="+mn-lt"/>
        </a:defRPr>
      </a:lvl7pPr>
      <a:lvl8pPr marL="3428067" indent="-228538" algn="l" rtl="0" fontAlgn="base">
        <a:spcBef>
          <a:spcPct val="20000"/>
        </a:spcBef>
        <a:spcAft>
          <a:spcPct val="0"/>
        </a:spcAft>
        <a:buChar char="»"/>
        <a:defRPr sz="1800">
          <a:solidFill>
            <a:schemeClr val="tx1"/>
          </a:solidFill>
          <a:latin typeface="+mn-lt"/>
        </a:defRPr>
      </a:lvl8pPr>
      <a:lvl9pPr marL="3885143" indent="-228538" algn="l" rtl="0" fontAlgn="base">
        <a:spcBef>
          <a:spcPct val="20000"/>
        </a:spcBef>
        <a:spcAft>
          <a:spcPct val="0"/>
        </a:spcAft>
        <a:buChar char="»"/>
        <a:defRPr sz="1800">
          <a:solidFill>
            <a:schemeClr val="tx1"/>
          </a:solidFill>
          <a:latin typeface="+mn-lt"/>
        </a:defRPr>
      </a:lvl9pPr>
    </p:bodyStyle>
    <p:otherStyle>
      <a:defPPr>
        <a:defRPr lang="en-US"/>
      </a:defPPr>
      <a:lvl1pPr marL="0" algn="l" defTabSz="914151" rtl="0" eaLnBrk="1" latinLnBrk="0" hangingPunct="1">
        <a:defRPr sz="1800" kern="1200">
          <a:solidFill>
            <a:schemeClr val="tx1"/>
          </a:solidFill>
          <a:latin typeface="+mn-lt"/>
          <a:ea typeface="+mn-ea"/>
          <a:cs typeface="+mn-cs"/>
        </a:defRPr>
      </a:lvl1pPr>
      <a:lvl2pPr marL="457076" algn="l" defTabSz="914151" rtl="0" eaLnBrk="1" latinLnBrk="0" hangingPunct="1">
        <a:defRPr sz="1800" kern="1200">
          <a:solidFill>
            <a:schemeClr val="tx1"/>
          </a:solidFill>
          <a:latin typeface="+mn-lt"/>
          <a:ea typeface="+mn-ea"/>
          <a:cs typeface="+mn-cs"/>
        </a:defRPr>
      </a:lvl2pPr>
      <a:lvl3pPr marL="914151" algn="l" defTabSz="914151" rtl="0" eaLnBrk="1" latinLnBrk="0" hangingPunct="1">
        <a:defRPr sz="1800" kern="1200">
          <a:solidFill>
            <a:schemeClr val="tx1"/>
          </a:solidFill>
          <a:latin typeface="+mn-lt"/>
          <a:ea typeface="+mn-ea"/>
          <a:cs typeface="+mn-cs"/>
        </a:defRPr>
      </a:lvl3pPr>
      <a:lvl4pPr marL="1371227" algn="l" defTabSz="914151" rtl="0" eaLnBrk="1" latinLnBrk="0" hangingPunct="1">
        <a:defRPr sz="1800" kern="1200">
          <a:solidFill>
            <a:schemeClr val="tx1"/>
          </a:solidFill>
          <a:latin typeface="+mn-lt"/>
          <a:ea typeface="+mn-ea"/>
          <a:cs typeface="+mn-cs"/>
        </a:defRPr>
      </a:lvl4pPr>
      <a:lvl5pPr marL="1828302" algn="l" defTabSz="914151" rtl="0" eaLnBrk="1" latinLnBrk="0" hangingPunct="1">
        <a:defRPr sz="1800" kern="1200">
          <a:solidFill>
            <a:schemeClr val="tx1"/>
          </a:solidFill>
          <a:latin typeface="+mn-lt"/>
          <a:ea typeface="+mn-ea"/>
          <a:cs typeface="+mn-cs"/>
        </a:defRPr>
      </a:lvl5pPr>
      <a:lvl6pPr marL="2285378" algn="l" defTabSz="914151" rtl="0" eaLnBrk="1" latinLnBrk="0" hangingPunct="1">
        <a:defRPr sz="1800" kern="1200">
          <a:solidFill>
            <a:schemeClr val="tx1"/>
          </a:solidFill>
          <a:latin typeface="+mn-lt"/>
          <a:ea typeface="+mn-ea"/>
          <a:cs typeface="+mn-cs"/>
        </a:defRPr>
      </a:lvl6pPr>
      <a:lvl7pPr marL="2742454" algn="l" defTabSz="914151" rtl="0" eaLnBrk="1" latinLnBrk="0" hangingPunct="1">
        <a:defRPr sz="1800" kern="1200">
          <a:solidFill>
            <a:schemeClr val="tx1"/>
          </a:solidFill>
          <a:latin typeface="+mn-lt"/>
          <a:ea typeface="+mn-ea"/>
          <a:cs typeface="+mn-cs"/>
        </a:defRPr>
      </a:lvl7pPr>
      <a:lvl8pPr marL="3199529" algn="l" defTabSz="914151" rtl="0" eaLnBrk="1" latinLnBrk="0" hangingPunct="1">
        <a:defRPr sz="1800" kern="1200">
          <a:solidFill>
            <a:schemeClr val="tx1"/>
          </a:solidFill>
          <a:latin typeface="+mn-lt"/>
          <a:ea typeface="+mn-ea"/>
          <a:cs typeface="+mn-cs"/>
        </a:defRPr>
      </a:lvl8pPr>
      <a:lvl9pPr marL="3656605" algn="l" defTabSz="914151"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2396510" y="23779744"/>
            <a:ext cx="23714995" cy="3684304"/>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407557" tIns="203779" rIns="407557" bIns="203779" anchor="t" compatLnSpc="1"/>
          <a:lstStyle>
            <a:extLst/>
          </a:lstStyle>
          <a:p>
            <a:endParaRPr kumimoji="0" lang="en-US"/>
          </a:p>
        </p:txBody>
      </p:sp>
      <p:sp>
        <p:nvSpPr>
          <p:cNvPr id="12" name="Freeform 11"/>
          <p:cNvSpPr>
            <a:spLocks/>
          </p:cNvSpPr>
          <p:nvPr/>
        </p:nvSpPr>
        <p:spPr bwMode="auto">
          <a:xfrm>
            <a:off x="2331444" y="23756044"/>
            <a:ext cx="17714165" cy="37338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407557" tIns="203779" rIns="407557" bIns="203779" anchor="t" compatLnSpc="1"/>
          <a:lstStyle>
            <a:extLst/>
          </a:lstStyle>
          <a:p>
            <a:endParaRPr kumimoji="0" lang="en-US"/>
          </a:p>
        </p:txBody>
      </p:sp>
      <p:sp>
        <p:nvSpPr>
          <p:cNvPr id="14" name="Right Triangle 13"/>
          <p:cNvSpPr>
            <a:spLocks/>
          </p:cNvSpPr>
          <p:nvPr/>
        </p:nvSpPr>
        <p:spPr bwMode="auto">
          <a:xfrm>
            <a:off x="-29001" y="23165012"/>
            <a:ext cx="16331107" cy="4323472"/>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407557" tIns="203779" rIns="407557" bIns="203779" anchor="ctr" compatLnSpc="1"/>
          <a:lstStyle>
            <a:extLst/>
          </a:lstStyle>
          <a:p>
            <a:pPr algn="ctr" eaLnBrk="1" latinLnBrk="0" hangingPunct="1"/>
            <a:endParaRPr kumimoji="0" lang="en-US"/>
          </a:p>
        </p:txBody>
      </p:sp>
      <p:cxnSp>
        <p:nvCxnSpPr>
          <p:cNvPr id="15" name="Straight Connector 14"/>
          <p:cNvCxnSpPr/>
          <p:nvPr/>
        </p:nvCxnSpPr>
        <p:spPr>
          <a:xfrm>
            <a:off x="-44335" y="23150954"/>
            <a:ext cx="16346443" cy="4337532"/>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2194560" y="1098552"/>
            <a:ext cx="39502080" cy="4572000"/>
          </a:xfrm>
          <a:prstGeom prst="rect">
            <a:avLst/>
          </a:prstGeom>
        </p:spPr>
        <p:txBody>
          <a:bodyPr vert="horz" lIns="407557" tIns="203779" rIns="407557" bIns="203779"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2194560" y="5925314"/>
            <a:ext cx="39502080" cy="18103852"/>
          </a:xfrm>
          <a:prstGeom prst="rect">
            <a:avLst/>
          </a:prstGeom>
        </p:spPr>
        <p:txBody>
          <a:bodyPr vert="horz" lIns="407557" tIns="203779" rIns="407557" bIns="203779">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32289754" y="25631776"/>
            <a:ext cx="9217152" cy="1463040"/>
          </a:xfrm>
          <a:prstGeom prst="rect">
            <a:avLst/>
          </a:prstGeom>
        </p:spPr>
        <p:txBody>
          <a:bodyPr vert="horz" lIns="407557" tIns="203779" rIns="407557" bIns="203779" anchor="b"/>
          <a:lstStyle>
            <a:lvl1pPr algn="l" eaLnBrk="1" latinLnBrk="0" hangingPunct="1">
              <a:defRPr kumimoji="0" sz="4500">
                <a:solidFill>
                  <a:schemeClr val="tx1"/>
                </a:solidFill>
              </a:defRPr>
            </a:lvl1pPr>
            <a:extLst/>
          </a:lstStyle>
          <a:p>
            <a:fld id="{544213AF-26F6-41FA-8D85-E2C5388D6E58}" type="datetimeFigureOut">
              <a:rPr lang="en-US" smtClean="0"/>
              <a:pPr/>
              <a:t>7/29/2010</a:t>
            </a:fld>
            <a:endParaRPr lang="en-US" sz="4500" dirty="0">
              <a:solidFill>
                <a:schemeClr val="tx1"/>
              </a:solidFill>
            </a:endParaRPr>
          </a:p>
        </p:txBody>
      </p:sp>
      <p:sp>
        <p:nvSpPr>
          <p:cNvPr id="22" name="Footer Placeholder 21"/>
          <p:cNvSpPr>
            <a:spLocks noGrp="1"/>
          </p:cNvSpPr>
          <p:nvPr>
            <p:ph type="ftr" sz="quarter" idx="3"/>
          </p:nvPr>
        </p:nvSpPr>
        <p:spPr>
          <a:xfrm>
            <a:off x="21024348" y="25631778"/>
            <a:ext cx="11283269" cy="1460500"/>
          </a:xfrm>
          <a:prstGeom prst="rect">
            <a:avLst/>
          </a:prstGeom>
        </p:spPr>
        <p:txBody>
          <a:bodyPr vert="horz" lIns="407557" tIns="203779" rIns="407557" bIns="203779" anchor="b"/>
          <a:lstStyle>
            <a:lvl1pPr algn="r" eaLnBrk="1" latinLnBrk="0" hangingPunct="1">
              <a:defRPr kumimoji="0" sz="4500">
                <a:solidFill>
                  <a:schemeClr val="tx1"/>
                </a:solidFill>
              </a:defRPr>
            </a:lvl1pPr>
            <a:extLst/>
          </a:lstStyle>
          <a:p>
            <a:pPr algn="r" eaLnBrk="1" latinLnBrk="0" hangingPunct="1"/>
            <a:endParaRPr kumimoji="0" lang="en-US" sz="4500" dirty="0">
              <a:solidFill>
                <a:schemeClr val="tx1"/>
              </a:solidFill>
            </a:endParaRPr>
          </a:p>
        </p:txBody>
      </p:sp>
      <p:sp>
        <p:nvSpPr>
          <p:cNvPr id="18" name="Slide Number Placeholder 17"/>
          <p:cNvSpPr>
            <a:spLocks noGrp="1"/>
          </p:cNvSpPr>
          <p:nvPr>
            <p:ph type="sldNum" sz="quarter" idx="4"/>
          </p:nvPr>
        </p:nvSpPr>
        <p:spPr>
          <a:xfrm>
            <a:off x="41506906" y="25631778"/>
            <a:ext cx="1755648" cy="1460500"/>
          </a:xfrm>
          <a:prstGeom prst="rect">
            <a:avLst/>
          </a:prstGeom>
        </p:spPr>
        <p:txBody>
          <a:bodyPr vert="horz" lIns="407557" tIns="203779" rIns="407557" bIns="203779" anchor="b"/>
          <a:lstStyle>
            <a:lvl1pPr algn="r" eaLnBrk="1" latinLnBrk="0" hangingPunct="1">
              <a:defRPr kumimoji="0" sz="4500" b="0">
                <a:solidFill>
                  <a:schemeClr val="tx1"/>
                </a:solidFill>
              </a:defRPr>
            </a:lvl1pPr>
            <a:extLst/>
          </a:lstStyle>
          <a:p>
            <a:fld id="{D5BBC35B-A44B-4119-B8DA-DE9E3DFADA20}" type="slidenum">
              <a:rPr kumimoji="0" lang="en-US" smtClean="0"/>
              <a:pPr/>
              <a:t>‹#›</a:t>
            </a:fld>
            <a:endParaRPr kumimoji="0" lang="en-US" sz="4500" b="0">
              <a:solidFill>
                <a:schemeClr val="tx1"/>
              </a:solidFill>
            </a:endParaRPr>
          </a:p>
        </p:txBody>
      </p:sp>
      <p:sp>
        <p:nvSpPr>
          <p:cNvPr id="11" name="Rectangle 36"/>
          <p:cNvSpPr>
            <a:spLocks noChangeArrowheads="1"/>
          </p:cNvSpPr>
          <p:nvPr userDrawn="1"/>
        </p:nvSpPr>
        <p:spPr bwMode="auto">
          <a:xfrm>
            <a:off x="0" y="2"/>
            <a:ext cx="43891200" cy="4000500"/>
          </a:xfrm>
          <a:prstGeom prst="rect">
            <a:avLst/>
          </a:prstGeom>
          <a:solidFill>
            <a:schemeClr val="accent2"/>
          </a:solidFill>
          <a:ln w="9525">
            <a:solidFill>
              <a:schemeClr val="tx1"/>
            </a:solidFill>
            <a:miter lim="800000"/>
            <a:headEnd/>
            <a:tailEnd/>
          </a:ln>
          <a:effectLst/>
        </p:spPr>
        <p:txBody>
          <a:bodyPr wrap="none" lIns="91415" tIns="45708" rIns="91415" bIns="45708" anchor="ctr"/>
          <a:lstStyle/>
          <a:p>
            <a:pPr>
              <a:defRPr/>
            </a:pPr>
            <a:endParaRPr lang="en-US" dirty="0"/>
          </a:p>
        </p:txBody>
      </p:sp>
      <p:sp>
        <p:nvSpPr>
          <p:cNvPr id="16" name="Rectangle 33"/>
          <p:cNvSpPr>
            <a:spLocks noChangeArrowheads="1"/>
          </p:cNvSpPr>
          <p:nvPr userDrawn="1"/>
        </p:nvSpPr>
        <p:spPr bwMode="auto">
          <a:xfrm>
            <a:off x="693742" y="4699002"/>
            <a:ext cx="9974261" cy="22136100"/>
          </a:xfrm>
          <a:prstGeom prst="rect">
            <a:avLst/>
          </a:prstGeom>
          <a:solidFill>
            <a:srgbClr val="FFFFFF"/>
          </a:solidFill>
          <a:ln w="9525">
            <a:solidFill>
              <a:schemeClr val="tx1"/>
            </a:solidFill>
            <a:miter lim="800000"/>
            <a:headEnd/>
            <a:tailEnd/>
          </a:ln>
          <a:effectLst/>
        </p:spPr>
        <p:txBody>
          <a:bodyPr wrap="none" lIns="91415" tIns="45708" rIns="91415" bIns="45708" anchor="ctr"/>
          <a:lstStyle/>
          <a:p>
            <a:pPr>
              <a:defRPr/>
            </a:pPr>
            <a:endParaRPr lang="en-US" dirty="0"/>
          </a:p>
        </p:txBody>
      </p:sp>
      <p:sp>
        <p:nvSpPr>
          <p:cNvPr id="17" name="Rectangle 9"/>
          <p:cNvSpPr>
            <a:spLocks noChangeArrowheads="1"/>
          </p:cNvSpPr>
          <p:nvPr userDrawn="1"/>
        </p:nvSpPr>
        <p:spPr bwMode="auto">
          <a:xfrm>
            <a:off x="0" y="4000500"/>
            <a:ext cx="43891200" cy="107952"/>
          </a:xfrm>
          <a:prstGeom prst="rect">
            <a:avLst/>
          </a:prstGeom>
          <a:solidFill>
            <a:srgbClr val="660000"/>
          </a:solidFill>
          <a:ln w="152400">
            <a:solidFill>
              <a:srgbClr val="FF9900"/>
            </a:solidFill>
            <a:miter lim="800000"/>
            <a:headEnd/>
            <a:tailEnd/>
          </a:ln>
          <a:effectLst/>
        </p:spPr>
        <p:txBody>
          <a:bodyPr wrap="none" lIns="91415" tIns="45708" rIns="91415" bIns="45708" anchor="ctr"/>
          <a:lstStyle/>
          <a:p>
            <a:pPr>
              <a:defRPr/>
            </a:pPr>
            <a:endParaRPr lang="en-US" dirty="0"/>
          </a:p>
        </p:txBody>
      </p:sp>
      <p:sp>
        <p:nvSpPr>
          <p:cNvPr id="19" name="Text Box 14"/>
          <p:cNvSpPr txBox="1">
            <a:spLocks noChangeArrowheads="1"/>
          </p:cNvSpPr>
          <p:nvPr userDrawn="1"/>
        </p:nvSpPr>
        <p:spPr bwMode="auto">
          <a:xfrm>
            <a:off x="609602" y="27038302"/>
            <a:ext cx="2514600" cy="291396"/>
          </a:xfrm>
          <a:prstGeom prst="rect">
            <a:avLst/>
          </a:prstGeom>
          <a:noFill/>
          <a:ln w="9525">
            <a:noFill/>
            <a:miter lim="800000"/>
            <a:headEnd/>
            <a:tailEnd/>
          </a:ln>
          <a:effectLst/>
        </p:spPr>
        <p:txBody>
          <a:bodyPr lIns="91241" tIns="45610" rIns="91241" bIns="45610">
            <a:spAutoFit/>
          </a:bodyPr>
          <a:lstStyle/>
          <a:p>
            <a:pPr eaLnBrk="0" hangingPunct="0">
              <a:lnSpc>
                <a:spcPct val="65000"/>
              </a:lnSpc>
              <a:spcBef>
                <a:spcPct val="50000"/>
              </a:spcBef>
              <a:defRPr/>
            </a:pPr>
            <a:r>
              <a:rPr lang="en-US" sz="400" b="1" dirty="0">
                <a:solidFill>
                  <a:schemeClr val="bg2"/>
                </a:solidFill>
                <a:latin typeface="Arial" charset="0"/>
              </a:rPr>
              <a:t>TEMPLATE DESIGN © 2008</a:t>
            </a:r>
          </a:p>
          <a:p>
            <a:pPr eaLnBrk="0" hangingPunct="0">
              <a:lnSpc>
                <a:spcPct val="65000"/>
              </a:lnSpc>
              <a:spcBef>
                <a:spcPct val="50000"/>
              </a:spcBef>
              <a:defRPr/>
            </a:pPr>
            <a:r>
              <a:rPr lang="en-US" sz="900" b="1" dirty="0">
                <a:solidFill>
                  <a:schemeClr val="bg2"/>
                </a:solidFill>
                <a:latin typeface="Arial" charset="0"/>
              </a:rPr>
              <a:t>www.PosterPresentations.com</a:t>
            </a:r>
          </a:p>
        </p:txBody>
      </p:sp>
      <p:sp>
        <p:nvSpPr>
          <p:cNvPr id="20" name="Rectangle 25"/>
          <p:cNvSpPr>
            <a:spLocks noChangeArrowheads="1"/>
          </p:cNvSpPr>
          <p:nvPr userDrawn="1"/>
        </p:nvSpPr>
        <p:spPr bwMode="auto">
          <a:xfrm>
            <a:off x="0" y="0"/>
            <a:ext cx="43891200" cy="27432000"/>
          </a:xfrm>
          <a:prstGeom prst="rect">
            <a:avLst/>
          </a:prstGeom>
          <a:noFill/>
          <a:ln w="3175">
            <a:solidFill>
              <a:schemeClr val="tx2"/>
            </a:solidFill>
            <a:miter lim="800000"/>
            <a:headEnd/>
            <a:tailEnd/>
          </a:ln>
          <a:effectLst/>
        </p:spPr>
        <p:txBody>
          <a:bodyPr wrap="none" lIns="91415" tIns="45708" rIns="91415" bIns="45708" anchor="ctr"/>
          <a:lstStyle/>
          <a:p>
            <a:pPr>
              <a:defRPr/>
            </a:pPr>
            <a:endParaRPr lang="en-US" dirty="0"/>
          </a:p>
        </p:txBody>
      </p:sp>
      <p:sp>
        <p:nvSpPr>
          <p:cNvPr id="21" name="Rectangle 32"/>
          <p:cNvSpPr>
            <a:spLocks noChangeArrowheads="1"/>
          </p:cNvSpPr>
          <p:nvPr userDrawn="1"/>
        </p:nvSpPr>
        <p:spPr bwMode="auto">
          <a:xfrm>
            <a:off x="11490329" y="4699002"/>
            <a:ext cx="9982200" cy="22136100"/>
          </a:xfrm>
          <a:prstGeom prst="rect">
            <a:avLst/>
          </a:prstGeom>
          <a:solidFill>
            <a:srgbClr val="FFFFFF"/>
          </a:solidFill>
          <a:ln w="9525">
            <a:solidFill>
              <a:schemeClr val="tx1"/>
            </a:solidFill>
            <a:miter lim="800000"/>
            <a:headEnd/>
            <a:tailEnd/>
          </a:ln>
          <a:effectLst/>
        </p:spPr>
        <p:txBody>
          <a:bodyPr wrap="none" lIns="91415" tIns="45708" rIns="91415" bIns="45708" anchor="ctr"/>
          <a:lstStyle/>
          <a:p>
            <a:pPr>
              <a:defRPr/>
            </a:pPr>
            <a:endParaRPr lang="en-US" dirty="0"/>
          </a:p>
        </p:txBody>
      </p:sp>
      <p:sp>
        <p:nvSpPr>
          <p:cNvPr id="23" name="Rectangle 34"/>
          <p:cNvSpPr>
            <a:spLocks noChangeArrowheads="1"/>
          </p:cNvSpPr>
          <p:nvPr userDrawn="1"/>
        </p:nvSpPr>
        <p:spPr bwMode="auto">
          <a:xfrm>
            <a:off x="22272626" y="4699002"/>
            <a:ext cx="9982200" cy="22136100"/>
          </a:xfrm>
          <a:prstGeom prst="rect">
            <a:avLst/>
          </a:prstGeom>
          <a:solidFill>
            <a:srgbClr val="FFFFFF"/>
          </a:solidFill>
          <a:ln w="9525">
            <a:solidFill>
              <a:schemeClr val="tx1"/>
            </a:solidFill>
            <a:miter lim="800000"/>
            <a:headEnd/>
            <a:tailEnd/>
          </a:ln>
          <a:effectLst/>
        </p:spPr>
        <p:txBody>
          <a:bodyPr wrap="none" lIns="91415" tIns="45708" rIns="91415" bIns="45708" anchor="ctr"/>
          <a:lstStyle/>
          <a:p>
            <a:pPr>
              <a:defRPr/>
            </a:pPr>
            <a:endParaRPr lang="en-US" dirty="0"/>
          </a:p>
        </p:txBody>
      </p:sp>
      <p:sp>
        <p:nvSpPr>
          <p:cNvPr id="24" name="Rectangle 35"/>
          <p:cNvSpPr>
            <a:spLocks noChangeArrowheads="1"/>
          </p:cNvSpPr>
          <p:nvPr userDrawn="1"/>
        </p:nvSpPr>
        <p:spPr bwMode="auto">
          <a:xfrm>
            <a:off x="33078742" y="4699002"/>
            <a:ext cx="9982200" cy="22136100"/>
          </a:xfrm>
          <a:prstGeom prst="rect">
            <a:avLst/>
          </a:prstGeom>
          <a:solidFill>
            <a:srgbClr val="FFFFFF"/>
          </a:solidFill>
          <a:ln w="9525">
            <a:solidFill>
              <a:schemeClr val="tx1"/>
            </a:solidFill>
            <a:miter lim="800000"/>
            <a:headEnd/>
            <a:tailEnd/>
          </a:ln>
          <a:effectLst/>
        </p:spPr>
        <p:txBody>
          <a:bodyPr wrap="none" lIns="91415" tIns="45708" rIns="91415" bIns="45708" anchor="ctr"/>
          <a:lstStyle/>
          <a:p>
            <a:pPr>
              <a:defRPr/>
            </a:pPr>
            <a:endParaRPr lang="en-US" dirty="0"/>
          </a:p>
        </p:txBody>
      </p:sp>
    </p:spTree>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xStyles>
    <p:titleStyle>
      <a:lvl1pPr algn="l" rtl="0" eaLnBrk="1" latinLnBrk="0" hangingPunct="1">
        <a:spcBef>
          <a:spcPct val="0"/>
        </a:spcBef>
        <a:buNone/>
        <a:defRPr kumimoji="0" sz="183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1630229" indent="-1141160" algn="l" rtl="0" eaLnBrk="1" latinLnBrk="0" hangingPunct="1">
        <a:spcBef>
          <a:spcPts val="1783"/>
        </a:spcBef>
        <a:spcAft>
          <a:spcPts val="0"/>
        </a:spcAft>
        <a:buClr>
          <a:schemeClr val="accent1"/>
        </a:buClr>
        <a:buSzPct val="68000"/>
        <a:buFont typeface="Wingdings 3"/>
        <a:buChar char=""/>
        <a:defRPr kumimoji="0" sz="12000" kern="1200">
          <a:solidFill>
            <a:schemeClr val="tx1"/>
          </a:solidFill>
          <a:latin typeface="+mn-lt"/>
          <a:ea typeface="+mn-ea"/>
          <a:cs typeface="+mn-cs"/>
        </a:defRPr>
      </a:lvl1pPr>
      <a:lvl2pPr marL="2771389" indent="-1018893" algn="l" rtl="0" eaLnBrk="1" latinLnBrk="0" hangingPunct="1">
        <a:spcBef>
          <a:spcPts val="1444"/>
        </a:spcBef>
        <a:buClr>
          <a:schemeClr val="accent1"/>
        </a:buClr>
        <a:buFont typeface="Verdana"/>
        <a:buChar char="◦"/>
        <a:defRPr kumimoji="0" sz="10300" kern="1200">
          <a:solidFill>
            <a:schemeClr val="tx1"/>
          </a:solidFill>
          <a:latin typeface="+mn-lt"/>
          <a:ea typeface="+mn-ea"/>
          <a:cs typeface="+mn-cs"/>
        </a:defRPr>
      </a:lvl2pPr>
      <a:lvl3pPr marL="3831038" indent="-1018893" algn="l" rtl="0" eaLnBrk="1" latinLnBrk="0" hangingPunct="1">
        <a:spcBef>
          <a:spcPts val="1560"/>
        </a:spcBef>
        <a:buClr>
          <a:schemeClr val="accent2"/>
        </a:buClr>
        <a:buSzPct val="100000"/>
        <a:buFont typeface="Wingdings 2"/>
        <a:buChar char=""/>
        <a:defRPr kumimoji="0" sz="9400" kern="1200">
          <a:solidFill>
            <a:schemeClr val="tx1"/>
          </a:solidFill>
          <a:latin typeface="+mn-lt"/>
          <a:ea typeface="+mn-ea"/>
          <a:cs typeface="+mn-cs"/>
        </a:defRPr>
      </a:lvl3pPr>
      <a:lvl4pPr marL="5094465" indent="-1018893" algn="l" rtl="0" eaLnBrk="1" latinLnBrk="0" hangingPunct="1">
        <a:spcBef>
          <a:spcPts val="1560"/>
        </a:spcBef>
        <a:buClr>
          <a:schemeClr val="accent2"/>
        </a:buClr>
        <a:buFont typeface="Wingdings 2"/>
        <a:buChar char=""/>
        <a:defRPr kumimoji="0" sz="8500" kern="1200">
          <a:solidFill>
            <a:schemeClr val="tx1"/>
          </a:solidFill>
          <a:latin typeface="+mn-lt"/>
          <a:ea typeface="+mn-ea"/>
          <a:cs typeface="+mn-cs"/>
        </a:defRPr>
      </a:lvl4pPr>
      <a:lvl5pPr marL="6113358" indent="-1018893" algn="l" rtl="0" eaLnBrk="1" latinLnBrk="0" hangingPunct="1">
        <a:spcBef>
          <a:spcPts val="1560"/>
        </a:spcBef>
        <a:buClr>
          <a:schemeClr val="accent2"/>
        </a:buClr>
        <a:buFont typeface="Wingdings 2"/>
        <a:buChar char=""/>
        <a:defRPr kumimoji="0" sz="8000" kern="1200">
          <a:solidFill>
            <a:schemeClr val="tx1"/>
          </a:solidFill>
          <a:latin typeface="+mn-lt"/>
          <a:ea typeface="+mn-ea"/>
          <a:cs typeface="+mn-cs"/>
        </a:defRPr>
      </a:lvl5pPr>
      <a:lvl6pPr marL="7132251" indent="-1018893" algn="l" rtl="0" eaLnBrk="1" latinLnBrk="0" hangingPunct="1">
        <a:spcBef>
          <a:spcPts val="1560"/>
        </a:spcBef>
        <a:buClr>
          <a:schemeClr val="accent3"/>
        </a:buClr>
        <a:buFont typeface="Wingdings 2"/>
        <a:buChar char=""/>
        <a:defRPr kumimoji="0" sz="8000" kern="1200">
          <a:solidFill>
            <a:schemeClr val="tx1"/>
          </a:solidFill>
          <a:latin typeface="+mn-lt"/>
          <a:ea typeface="+mn-ea"/>
          <a:cs typeface="+mn-cs"/>
        </a:defRPr>
      </a:lvl6pPr>
      <a:lvl7pPr marL="8151144" indent="-1018893" algn="l" rtl="0" eaLnBrk="1" latinLnBrk="0" hangingPunct="1">
        <a:spcBef>
          <a:spcPts val="1560"/>
        </a:spcBef>
        <a:buClr>
          <a:schemeClr val="accent3"/>
        </a:buClr>
        <a:buFont typeface="Wingdings 2"/>
        <a:buChar char=""/>
        <a:defRPr kumimoji="0" sz="7100" kern="1200">
          <a:solidFill>
            <a:schemeClr val="tx1"/>
          </a:solidFill>
          <a:latin typeface="+mn-lt"/>
          <a:ea typeface="+mn-ea"/>
          <a:cs typeface="+mn-cs"/>
        </a:defRPr>
      </a:lvl7pPr>
      <a:lvl8pPr marL="9170038" indent="-1018893" algn="l" rtl="0" eaLnBrk="1" latinLnBrk="0" hangingPunct="1">
        <a:spcBef>
          <a:spcPts val="1560"/>
        </a:spcBef>
        <a:buClr>
          <a:schemeClr val="accent3"/>
        </a:buClr>
        <a:buFont typeface="Wingdings 2"/>
        <a:buChar char=""/>
        <a:defRPr kumimoji="0" sz="7100" kern="1200">
          <a:solidFill>
            <a:schemeClr val="tx1"/>
          </a:solidFill>
          <a:latin typeface="+mn-lt"/>
          <a:ea typeface="+mn-ea"/>
          <a:cs typeface="+mn-cs"/>
        </a:defRPr>
      </a:lvl8pPr>
      <a:lvl9pPr marL="10188931" indent="-1018893" algn="l" rtl="0" eaLnBrk="1" latinLnBrk="0" hangingPunct="1">
        <a:spcBef>
          <a:spcPts val="1560"/>
        </a:spcBef>
        <a:buClr>
          <a:schemeClr val="accent3"/>
        </a:buClr>
        <a:buFont typeface="Wingdings 2"/>
        <a:buChar char=""/>
        <a:defRPr kumimoji="0" sz="71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2037786" algn="l" rtl="0" eaLnBrk="1" latinLnBrk="0" hangingPunct="1">
        <a:defRPr kumimoji="0" kern="1200">
          <a:solidFill>
            <a:schemeClr val="tx1"/>
          </a:solidFill>
          <a:latin typeface="+mn-lt"/>
          <a:ea typeface="+mn-ea"/>
          <a:cs typeface="+mn-cs"/>
        </a:defRPr>
      </a:lvl2pPr>
      <a:lvl3pPr marL="4075572" algn="l" rtl="0" eaLnBrk="1" latinLnBrk="0" hangingPunct="1">
        <a:defRPr kumimoji="0" kern="1200">
          <a:solidFill>
            <a:schemeClr val="tx1"/>
          </a:solidFill>
          <a:latin typeface="+mn-lt"/>
          <a:ea typeface="+mn-ea"/>
          <a:cs typeface="+mn-cs"/>
        </a:defRPr>
      </a:lvl3pPr>
      <a:lvl4pPr marL="6113358" algn="l" rtl="0" eaLnBrk="1" latinLnBrk="0" hangingPunct="1">
        <a:defRPr kumimoji="0" kern="1200">
          <a:solidFill>
            <a:schemeClr val="tx1"/>
          </a:solidFill>
          <a:latin typeface="+mn-lt"/>
          <a:ea typeface="+mn-ea"/>
          <a:cs typeface="+mn-cs"/>
        </a:defRPr>
      </a:lvl4pPr>
      <a:lvl5pPr marL="8151144" algn="l" rtl="0" eaLnBrk="1" latinLnBrk="0" hangingPunct="1">
        <a:defRPr kumimoji="0" kern="1200">
          <a:solidFill>
            <a:schemeClr val="tx1"/>
          </a:solidFill>
          <a:latin typeface="+mn-lt"/>
          <a:ea typeface="+mn-ea"/>
          <a:cs typeface="+mn-cs"/>
        </a:defRPr>
      </a:lvl5pPr>
      <a:lvl6pPr marL="10188931" algn="l" rtl="0" eaLnBrk="1" latinLnBrk="0" hangingPunct="1">
        <a:defRPr kumimoji="0" kern="1200">
          <a:solidFill>
            <a:schemeClr val="tx1"/>
          </a:solidFill>
          <a:latin typeface="+mn-lt"/>
          <a:ea typeface="+mn-ea"/>
          <a:cs typeface="+mn-cs"/>
        </a:defRPr>
      </a:lvl6pPr>
      <a:lvl7pPr marL="12226717" algn="l" rtl="0" eaLnBrk="1" latinLnBrk="0" hangingPunct="1">
        <a:defRPr kumimoji="0" kern="1200">
          <a:solidFill>
            <a:schemeClr val="tx1"/>
          </a:solidFill>
          <a:latin typeface="+mn-lt"/>
          <a:ea typeface="+mn-ea"/>
          <a:cs typeface="+mn-cs"/>
        </a:defRPr>
      </a:lvl7pPr>
      <a:lvl8pPr marL="14264503" algn="l" rtl="0" eaLnBrk="1" latinLnBrk="0" hangingPunct="1">
        <a:defRPr kumimoji="0" kern="1200">
          <a:solidFill>
            <a:schemeClr val="tx1"/>
          </a:solidFill>
          <a:latin typeface="+mn-lt"/>
          <a:ea typeface="+mn-ea"/>
          <a:cs typeface="+mn-cs"/>
        </a:defRPr>
      </a:lvl8pPr>
      <a:lvl9pPr marL="16302289"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8" Type="http://schemas.openxmlformats.org/officeDocument/2006/relationships/diagramLayout" Target="../diagrams/layout1.xml"/><Relationship Id="rId13" Type="http://schemas.openxmlformats.org/officeDocument/2006/relationships/chart" Target="../charts/chart1.xml"/><Relationship Id="rId3" Type="http://schemas.openxmlformats.org/officeDocument/2006/relationships/image" Target="../media/image2.png"/><Relationship Id="rId7" Type="http://schemas.openxmlformats.org/officeDocument/2006/relationships/diagramData" Target="../diagrams/data1.xml"/><Relationship Id="rId12"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34.xml"/><Relationship Id="rId6" Type="http://schemas.openxmlformats.org/officeDocument/2006/relationships/image" Target="../media/image5.png"/><Relationship Id="rId11" Type="http://schemas.microsoft.com/office/2007/relationships/diagramDrawing" Target="../diagrams/drawing1.xml"/><Relationship Id="rId5" Type="http://schemas.openxmlformats.org/officeDocument/2006/relationships/image" Target="../media/image4.png"/><Relationship Id="rId15" Type="http://schemas.openxmlformats.org/officeDocument/2006/relationships/image" Target="../media/image8.png"/><Relationship Id="rId10" Type="http://schemas.openxmlformats.org/officeDocument/2006/relationships/diagramColors" Target="../diagrams/colors1.xml"/><Relationship Id="rId4" Type="http://schemas.openxmlformats.org/officeDocument/2006/relationships/image" Target="../media/image3.png"/><Relationship Id="rId9" Type="http://schemas.openxmlformats.org/officeDocument/2006/relationships/diagramQuickStyle" Target="../diagrams/quickStyle1.xml"/><Relationship Id="rId1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2" name="Rectangle 5"/>
          <p:cNvSpPr>
            <a:spLocks noChangeArrowheads="1"/>
          </p:cNvSpPr>
          <p:nvPr/>
        </p:nvSpPr>
        <p:spPr bwMode="auto">
          <a:xfrm>
            <a:off x="4525966" y="952500"/>
            <a:ext cx="34771013" cy="3477635"/>
          </a:xfrm>
          <a:prstGeom prst="rect">
            <a:avLst/>
          </a:prstGeom>
          <a:ln>
            <a:headEnd/>
            <a:tailEnd/>
          </a:ln>
        </p:spPr>
        <p:style>
          <a:lnRef idx="1">
            <a:schemeClr val="dk1"/>
          </a:lnRef>
          <a:fillRef idx="3">
            <a:schemeClr val="dk1"/>
          </a:fillRef>
          <a:effectRef idx="2">
            <a:schemeClr val="dk1"/>
          </a:effectRef>
          <a:fontRef idx="minor">
            <a:schemeClr val="lt1"/>
          </a:fontRef>
        </p:style>
        <p:txBody>
          <a:bodyPr lIns="91219" tIns="45601" rIns="91219" bIns="45601">
            <a:spAutoFit/>
            <a:scene3d>
              <a:camera prst="orthographicFront"/>
              <a:lightRig rig="glow" dir="tl">
                <a:rot lat="0" lon="0" rev="5400000"/>
              </a:lightRig>
            </a:scene3d>
            <a:sp3d contourW="12700">
              <a:bevelT w="25400" h="25400"/>
              <a:contourClr>
                <a:schemeClr val="accent6">
                  <a:shade val="73000"/>
                </a:schemeClr>
              </a:contourClr>
            </a:sp3d>
          </a:bodyPr>
          <a:lstStyle/>
          <a:p>
            <a:pPr algn="ctr">
              <a:spcBef>
                <a:spcPct val="50000"/>
              </a:spcBef>
            </a:pPr>
            <a:r>
              <a:rPr lang="en-US" sz="9800" b="1" dirty="0" smtClean="0">
                <a:ln w="11430">
                  <a:solidFill>
                    <a:srgbClr val="FF0000"/>
                  </a:solidFill>
                </a:ln>
                <a:solidFill>
                  <a:srgbClr val="FFFFFF"/>
                </a:solidFill>
                <a:effectLst>
                  <a:glow rad="228600">
                    <a:schemeClr val="accent2">
                      <a:satMod val="175000"/>
                      <a:alpha val="40000"/>
                    </a:schemeClr>
                  </a:glow>
                  <a:outerShdw blurRad="80000" dist="40000" dir="5040000" algn="tl">
                    <a:srgbClr val="000000">
                      <a:alpha val="30000"/>
                    </a:srgbClr>
                  </a:outerShdw>
                </a:effectLst>
                <a:latin typeface="Bradley Hand ITC" pitchFamily="66" charset="0"/>
              </a:rPr>
              <a:t>M101</a:t>
            </a:r>
          </a:p>
          <a:p>
            <a:pPr algn="ctr"/>
            <a:r>
              <a:rPr lang="en-US" sz="4900" b="1" dirty="0" smtClean="0">
                <a:ln w="11430"/>
                <a:solidFill>
                  <a:srgbClr val="FFFFFF"/>
                </a:solidFill>
                <a:effectLst>
                  <a:glow rad="101600">
                    <a:schemeClr val="accent2">
                      <a:lumMod val="60000"/>
                      <a:lumOff val="40000"/>
                      <a:alpha val="60000"/>
                    </a:schemeClr>
                  </a:glow>
                  <a:outerShdw blurRad="80000" dist="40000" dir="5040000" algn="tl">
                    <a:srgbClr val="000000">
                      <a:alpha val="30000"/>
                    </a:srgbClr>
                  </a:outerShdw>
                </a:effectLst>
              </a:rPr>
              <a:t>George Washington High School</a:t>
            </a:r>
          </a:p>
          <a:p>
            <a:pPr algn="ctr"/>
            <a:r>
              <a:rPr lang="en-US" sz="4900" b="1" dirty="0" smtClean="0">
                <a:ln w="11430"/>
                <a:solidFill>
                  <a:srgbClr val="FFFFFF"/>
                </a:solidFill>
                <a:effectLst>
                  <a:glow rad="101600">
                    <a:schemeClr val="accent2">
                      <a:lumMod val="60000"/>
                      <a:lumOff val="40000"/>
                      <a:alpha val="60000"/>
                    </a:schemeClr>
                  </a:glow>
                  <a:outerShdw blurRad="80000" dist="40000" dir="5040000" algn="tl">
                    <a:srgbClr val="000000">
                      <a:alpha val="30000"/>
                    </a:srgbClr>
                  </a:outerShdw>
                </a:effectLst>
              </a:rPr>
              <a:t> </a:t>
            </a:r>
            <a:r>
              <a:rPr lang="en-US" sz="2400" b="1" dirty="0" smtClean="0">
                <a:ln w="11430"/>
                <a:solidFill>
                  <a:srgbClr val="FFFFFF"/>
                </a:solidFill>
                <a:effectLst>
                  <a:glow rad="101600">
                    <a:schemeClr val="accent2">
                      <a:lumMod val="60000"/>
                      <a:lumOff val="40000"/>
                      <a:alpha val="60000"/>
                    </a:schemeClr>
                  </a:glow>
                  <a:outerShdw blurRad="80000" dist="40000" dir="5040000" algn="tl">
                    <a:srgbClr val="000000">
                      <a:alpha val="30000"/>
                    </a:srgbClr>
                  </a:outerShdw>
                </a:effectLst>
              </a:rPr>
              <a:t>Alvin Anthony ,Destiny Marie G. , Brenda Juarez, Blanca Chavez</a:t>
            </a:r>
          </a:p>
          <a:p>
            <a:pPr algn="ctr" eaLnBrk="0" hangingPunct="0"/>
            <a:r>
              <a:rPr lang="en-US" sz="2400" b="1" dirty="0" smtClean="0">
                <a:ln w="11430"/>
                <a:solidFill>
                  <a:srgbClr val="FFFFFF"/>
                </a:solidFill>
                <a:effectLst>
                  <a:glow rad="101600">
                    <a:schemeClr val="accent2">
                      <a:lumMod val="60000"/>
                      <a:lumOff val="40000"/>
                      <a:alpha val="60000"/>
                    </a:schemeClr>
                  </a:glow>
                  <a:outerShdw blurRad="80000" dist="40000" dir="5040000" algn="tl">
                    <a:srgbClr val="000000">
                      <a:alpha val="30000"/>
                    </a:srgbClr>
                  </a:outerShdw>
                </a:effectLst>
                <a:latin typeface="Arial" charset="0"/>
              </a:rPr>
              <a:t>University of Chicago.</a:t>
            </a:r>
            <a:endParaRPr lang="en-US" sz="2400" b="1" dirty="0">
              <a:ln w="11430"/>
              <a:solidFill>
                <a:srgbClr val="FFFFFF"/>
              </a:solidFill>
              <a:effectLst>
                <a:glow rad="101600">
                  <a:schemeClr val="accent2">
                    <a:lumMod val="60000"/>
                    <a:lumOff val="40000"/>
                    <a:alpha val="60000"/>
                  </a:schemeClr>
                </a:glow>
                <a:outerShdw blurRad="80000" dist="40000" dir="5040000" algn="tl">
                  <a:srgbClr val="000000">
                    <a:alpha val="30000"/>
                  </a:srgbClr>
                </a:outerShdw>
              </a:effectLst>
              <a:latin typeface="Arial" charset="0"/>
            </a:endParaRPr>
          </a:p>
        </p:txBody>
      </p:sp>
      <p:sp>
        <p:nvSpPr>
          <p:cNvPr id="1033" name="Text Box 7"/>
          <p:cNvSpPr txBox="1">
            <a:spLocks noChangeArrowheads="1"/>
          </p:cNvSpPr>
          <p:nvPr/>
        </p:nvSpPr>
        <p:spPr bwMode="auto">
          <a:xfrm>
            <a:off x="685802" y="4699000"/>
            <a:ext cx="9982200" cy="569164"/>
          </a:xfrm>
          <a:prstGeom prst="rect">
            <a:avLst/>
          </a:prstGeom>
          <a:solidFill>
            <a:schemeClr val="accent2"/>
          </a:solidFill>
          <a:ln w="9525">
            <a:noFill/>
            <a:miter lim="800000"/>
            <a:headEnd/>
            <a:tailEnd/>
          </a:ln>
        </p:spPr>
        <p:txBody>
          <a:bodyPr lIns="91241" tIns="45610" rIns="91241" bIns="45610">
            <a:spAutoFit/>
          </a:bodyPr>
          <a:lstStyle/>
          <a:p>
            <a:pPr algn="ctr" eaLnBrk="0" hangingPunct="0">
              <a:spcBef>
                <a:spcPct val="50000"/>
              </a:spcBef>
            </a:pPr>
            <a:r>
              <a:rPr lang="en-US" b="1" dirty="0" smtClean="0">
                <a:solidFill>
                  <a:srgbClr val="F8F8F8"/>
                </a:solidFill>
                <a:latin typeface="AR CHRISTY" pitchFamily="2" charset="0"/>
              </a:rPr>
              <a:t>Objective</a:t>
            </a:r>
            <a:endParaRPr lang="en-US" b="1" dirty="0">
              <a:solidFill>
                <a:srgbClr val="F8F8F8"/>
              </a:solidFill>
              <a:latin typeface="AR CHRISTY" pitchFamily="2" charset="0"/>
            </a:endParaRPr>
          </a:p>
        </p:txBody>
      </p:sp>
      <p:sp>
        <p:nvSpPr>
          <p:cNvPr id="1034" name="Text Box 14"/>
          <p:cNvSpPr txBox="1">
            <a:spLocks noChangeArrowheads="1"/>
          </p:cNvSpPr>
          <p:nvPr/>
        </p:nvSpPr>
        <p:spPr bwMode="auto">
          <a:xfrm>
            <a:off x="693742" y="5172078"/>
            <a:ext cx="9982200" cy="1877187"/>
          </a:xfrm>
          <a:prstGeom prst="rect">
            <a:avLst/>
          </a:prstGeom>
          <a:noFill/>
          <a:ln w="9525">
            <a:noFill/>
            <a:miter lim="800000"/>
            <a:headEnd/>
            <a:tailEnd/>
          </a:ln>
        </p:spPr>
        <p:txBody>
          <a:bodyPr lIns="457076" tIns="457076" rIns="457076" bIns="457076">
            <a:spAutoFit/>
          </a:bodyPr>
          <a:lstStyle/>
          <a:p>
            <a:pPr defTabSz="4388242"/>
            <a:r>
              <a:rPr lang="en-US" dirty="0" smtClean="0"/>
              <a:t/>
            </a:r>
            <a:br>
              <a:rPr lang="en-US" dirty="0" smtClean="0"/>
            </a:br>
            <a:endParaRPr lang="en-US" b="1" dirty="0"/>
          </a:p>
        </p:txBody>
      </p:sp>
      <p:sp>
        <p:nvSpPr>
          <p:cNvPr id="1035" name="Text Box 388"/>
          <p:cNvSpPr txBox="1">
            <a:spLocks noChangeArrowheads="1"/>
          </p:cNvSpPr>
          <p:nvPr/>
        </p:nvSpPr>
        <p:spPr bwMode="auto">
          <a:xfrm>
            <a:off x="685802" y="14697076"/>
            <a:ext cx="9982200" cy="569164"/>
          </a:xfrm>
          <a:prstGeom prst="rect">
            <a:avLst/>
          </a:prstGeom>
          <a:solidFill>
            <a:schemeClr val="accent2"/>
          </a:solidFill>
          <a:ln w="9525">
            <a:noFill/>
            <a:miter lim="800000"/>
            <a:headEnd/>
            <a:tailEnd/>
          </a:ln>
        </p:spPr>
        <p:txBody>
          <a:bodyPr wrap="square" lIns="91241" tIns="45610" rIns="91241" bIns="45610">
            <a:spAutoFit/>
          </a:bodyPr>
          <a:lstStyle/>
          <a:p>
            <a:pPr algn="ctr" eaLnBrk="0" hangingPunct="0">
              <a:spcBef>
                <a:spcPct val="50000"/>
              </a:spcBef>
            </a:pPr>
            <a:r>
              <a:rPr lang="en-US" b="1" dirty="0" smtClean="0">
                <a:solidFill>
                  <a:srgbClr val="F8F8F8"/>
                </a:solidFill>
                <a:latin typeface="Kristen ITC" pitchFamily="66" charset="0"/>
              </a:rPr>
              <a:t>Initial Exploration</a:t>
            </a:r>
            <a:endParaRPr lang="en-US" b="1" dirty="0">
              <a:solidFill>
                <a:srgbClr val="F8F8F8"/>
              </a:solidFill>
              <a:latin typeface="Kristen ITC" pitchFamily="66" charset="0"/>
            </a:endParaRPr>
          </a:p>
        </p:txBody>
      </p:sp>
      <p:sp>
        <p:nvSpPr>
          <p:cNvPr id="1037" name="Text Box 405"/>
          <p:cNvSpPr txBox="1">
            <a:spLocks noChangeArrowheads="1"/>
          </p:cNvSpPr>
          <p:nvPr/>
        </p:nvSpPr>
        <p:spPr bwMode="auto">
          <a:xfrm>
            <a:off x="11508990" y="4669227"/>
            <a:ext cx="9982200" cy="569164"/>
          </a:xfrm>
          <a:prstGeom prst="rect">
            <a:avLst/>
          </a:prstGeom>
          <a:solidFill>
            <a:schemeClr val="accent2"/>
          </a:solidFill>
          <a:ln w="9525">
            <a:noFill/>
            <a:miter lim="800000"/>
            <a:headEnd/>
            <a:tailEnd/>
          </a:ln>
        </p:spPr>
        <p:txBody>
          <a:bodyPr lIns="91241" tIns="45610" rIns="91241" bIns="45610">
            <a:spAutoFit/>
          </a:bodyPr>
          <a:lstStyle/>
          <a:p>
            <a:pPr algn="ctr" eaLnBrk="0" hangingPunct="0">
              <a:spcBef>
                <a:spcPct val="50000"/>
              </a:spcBef>
            </a:pPr>
            <a:r>
              <a:rPr lang="en-US" b="1" dirty="0" smtClean="0">
                <a:solidFill>
                  <a:srgbClr val="F8F8F8"/>
                </a:solidFill>
                <a:latin typeface="AR CHRISTY" pitchFamily="2" charset="0"/>
              </a:rPr>
              <a:t>M101</a:t>
            </a:r>
            <a:endParaRPr lang="en-US" b="1" dirty="0">
              <a:solidFill>
                <a:srgbClr val="F8F8F8"/>
              </a:solidFill>
              <a:latin typeface="AR CHRISTY" pitchFamily="2" charset="0"/>
            </a:endParaRPr>
          </a:p>
        </p:txBody>
      </p:sp>
      <p:sp>
        <p:nvSpPr>
          <p:cNvPr id="1040" name="Text Box 410"/>
          <p:cNvSpPr txBox="1">
            <a:spLocks noChangeArrowheads="1"/>
          </p:cNvSpPr>
          <p:nvPr/>
        </p:nvSpPr>
        <p:spPr bwMode="auto">
          <a:xfrm>
            <a:off x="11508990" y="12294510"/>
            <a:ext cx="9982200" cy="569164"/>
          </a:xfrm>
          <a:prstGeom prst="rect">
            <a:avLst/>
          </a:prstGeom>
          <a:solidFill>
            <a:schemeClr val="accent2"/>
          </a:solidFill>
          <a:ln w="9525">
            <a:noFill/>
            <a:miter lim="800000"/>
            <a:headEnd/>
            <a:tailEnd/>
          </a:ln>
        </p:spPr>
        <p:txBody>
          <a:bodyPr lIns="91241" tIns="45610" rIns="91241" bIns="45610">
            <a:spAutoFit/>
          </a:bodyPr>
          <a:lstStyle/>
          <a:p>
            <a:pPr algn="ctr" eaLnBrk="0" hangingPunct="0">
              <a:spcBef>
                <a:spcPct val="50000"/>
              </a:spcBef>
            </a:pPr>
            <a:endParaRPr lang="en-US" b="1" dirty="0">
              <a:solidFill>
                <a:srgbClr val="F8F8F8"/>
              </a:solidFill>
            </a:endParaRPr>
          </a:p>
        </p:txBody>
      </p:sp>
      <p:sp>
        <p:nvSpPr>
          <p:cNvPr id="1043" name="Text Box 417"/>
          <p:cNvSpPr txBox="1">
            <a:spLocks noChangeArrowheads="1"/>
          </p:cNvSpPr>
          <p:nvPr/>
        </p:nvSpPr>
        <p:spPr bwMode="auto">
          <a:xfrm>
            <a:off x="11546313" y="19486173"/>
            <a:ext cx="9982200" cy="569164"/>
          </a:xfrm>
          <a:prstGeom prst="rect">
            <a:avLst/>
          </a:prstGeom>
          <a:solidFill>
            <a:schemeClr val="accent2"/>
          </a:solidFill>
          <a:ln w="9525">
            <a:noFill/>
            <a:miter lim="800000"/>
            <a:headEnd/>
            <a:tailEnd/>
          </a:ln>
        </p:spPr>
        <p:txBody>
          <a:bodyPr lIns="91241" tIns="45610" rIns="91241" bIns="45610">
            <a:spAutoFit/>
          </a:bodyPr>
          <a:lstStyle/>
          <a:p>
            <a:pPr algn="ctr" eaLnBrk="0" hangingPunct="0">
              <a:spcBef>
                <a:spcPct val="50000"/>
              </a:spcBef>
            </a:pPr>
            <a:endParaRPr lang="en-US" b="1" dirty="0">
              <a:solidFill>
                <a:srgbClr val="F8F8F8"/>
              </a:solidFill>
            </a:endParaRPr>
          </a:p>
        </p:txBody>
      </p:sp>
      <p:sp>
        <p:nvSpPr>
          <p:cNvPr id="1046" name="Text Box 424"/>
          <p:cNvSpPr txBox="1">
            <a:spLocks noChangeArrowheads="1"/>
          </p:cNvSpPr>
          <p:nvPr/>
        </p:nvSpPr>
        <p:spPr bwMode="auto">
          <a:xfrm>
            <a:off x="22272626" y="4687888"/>
            <a:ext cx="9982200" cy="569164"/>
          </a:xfrm>
          <a:prstGeom prst="rect">
            <a:avLst/>
          </a:prstGeom>
          <a:solidFill>
            <a:schemeClr val="accent2"/>
          </a:solidFill>
          <a:ln w="9525">
            <a:noFill/>
            <a:miter lim="800000"/>
            <a:headEnd/>
            <a:tailEnd/>
          </a:ln>
        </p:spPr>
        <p:txBody>
          <a:bodyPr lIns="91241" tIns="45610" rIns="91241" bIns="45610">
            <a:spAutoFit/>
          </a:bodyPr>
          <a:lstStyle/>
          <a:p>
            <a:pPr algn="ctr" eaLnBrk="0" hangingPunct="0">
              <a:spcBef>
                <a:spcPct val="50000"/>
              </a:spcBef>
            </a:pPr>
            <a:r>
              <a:rPr lang="en-US" b="1" dirty="0" smtClean="0">
                <a:solidFill>
                  <a:srgbClr val="F8F8F8"/>
                </a:solidFill>
                <a:latin typeface="Comic Sans MS" pitchFamily="66" charset="0"/>
              </a:rPr>
              <a:t>Procedure</a:t>
            </a:r>
            <a:r>
              <a:rPr lang="en-US" b="1" dirty="0" smtClean="0">
                <a:solidFill>
                  <a:srgbClr val="F8F8F8"/>
                </a:solidFill>
              </a:rPr>
              <a:t> </a:t>
            </a:r>
            <a:endParaRPr lang="en-US" b="1" dirty="0">
              <a:solidFill>
                <a:srgbClr val="F8F8F8"/>
              </a:solidFill>
            </a:endParaRPr>
          </a:p>
        </p:txBody>
      </p:sp>
      <p:sp>
        <p:nvSpPr>
          <p:cNvPr id="1051" name="Text Box 437"/>
          <p:cNvSpPr txBox="1">
            <a:spLocks noChangeArrowheads="1"/>
          </p:cNvSpPr>
          <p:nvPr/>
        </p:nvSpPr>
        <p:spPr bwMode="auto">
          <a:xfrm>
            <a:off x="22272626" y="15794036"/>
            <a:ext cx="9982200" cy="569164"/>
          </a:xfrm>
          <a:prstGeom prst="rect">
            <a:avLst/>
          </a:prstGeom>
          <a:solidFill>
            <a:schemeClr val="accent2"/>
          </a:solidFill>
          <a:ln w="9525">
            <a:noFill/>
            <a:miter lim="800000"/>
            <a:headEnd/>
            <a:tailEnd/>
          </a:ln>
        </p:spPr>
        <p:txBody>
          <a:bodyPr lIns="91241" tIns="45610" rIns="91241" bIns="45610">
            <a:spAutoFit/>
          </a:bodyPr>
          <a:lstStyle/>
          <a:p>
            <a:pPr algn="ctr" eaLnBrk="0" hangingPunct="0">
              <a:spcBef>
                <a:spcPct val="50000"/>
              </a:spcBef>
            </a:pPr>
            <a:r>
              <a:rPr lang="en-US" b="1" dirty="0" smtClean="0">
                <a:solidFill>
                  <a:srgbClr val="F8F8F8"/>
                </a:solidFill>
                <a:latin typeface="Tempus Sans ITC" pitchFamily="82" charset="0"/>
              </a:rPr>
              <a:t>M101</a:t>
            </a:r>
            <a:endParaRPr lang="en-US" b="1" dirty="0">
              <a:solidFill>
                <a:srgbClr val="F8F8F8"/>
              </a:solidFill>
              <a:latin typeface="Tempus Sans ITC" pitchFamily="82" charset="0"/>
            </a:endParaRPr>
          </a:p>
        </p:txBody>
      </p:sp>
      <p:sp>
        <p:nvSpPr>
          <p:cNvPr id="1073" name="Text Box 461"/>
          <p:cNvSpPr txBox="1">
            <a:spLocks noChangeArrowheads="1"/>
          </p:cNvSpPr>
          <p:nvPr/>
        </p:nvSpPr>
        <p:spPr bwMode="auto">
          <a:xfrm>
            <a:off x="22272626" y="21637624"/>
            <a:ext cx="9982200" cy="569164"/>
          </a:xfrm>
          <a:prstGeom prst="rect">
            <a:avLst/>
          </a:prstGeom>
          <a:solidFill>
            <a:schemeClr val="accent2"/>
          </a:solidFill>
          <a:ln w="9525">
            <a:noFill/>
            <a:miter lim="800000"/>
            <a:headEnd/>
            <a:tailEnd/>
          </a:ln>
        </p:spPr>
        <p:txBody>
          <a:bodyPr lIns="91241" tIns="45610" rIns="91241" bIns="45610">
            <a:spAutoFit/>
          </a:bodyPr>
          <a:lstStyle/>
          <a:p>
            <a:pPr algn="ctr" eaLnBrk="0" hangingPunct="0">
              <a:spcBef>
                <a:spcPct val="50000"/>
              </a:spcBef>
            </a:pPr>
            <a:r>
              <a:rPr lang="en-US" b="1" dirty="0" smtClean="0">
                <a:solidFill>
                  <a:srgbClr val="F8F8F8"/>
                </a:solidFill>
                <a:latin typeface="Papyrus" pitchFamily="66" charset="0"/>
              </a:rPr>
              <a:t>M101</a:t>
            </a:r>
            <a:endParaRPr lang="en-US" b="1" dirty="0">
              <a:solidFill>
                <a:srgbClr val="F8F8F8"/>
              </a:solidFill>
              <a:latin typeface="Papyrus" pitchFamily="66" charset="0"/>
            </a:endParaRPr>
          </a:p>
        </p:txBody>
      </p:sp>
      <p:sp>
        <p:nvSpPr>
          <p:cNvPr id="1089" name="Text Box 478"/>
          <p:cNvSpPr txBox="1">
            <a:spLocks noChangeArrowheads="1"/>
          </p:cNvSpPr>
          <p:nvPr/>
        </p:nvSpPr>
        <p:spPr bwMode="auto">
          <a:xfrm>
            <a:off x="33078742" y="4699000"/>
            <a:ext cx="9982200" cy="569164"/>
          </a:xfrm>
          <a:prstGeom prst="rect">
            <a:avLst/>
          </a:prstGeom>
          <a:solidFill>
            <a:schemeClr val="accent2"/>
          </a:solidFill>
          <a:ln w="9525">
            <a:noFill/>
            <a:miter lim="800000"/>
            <a:headEnd/>
            <a:tailEnd/>
          </a:ln>
        </p:spPr>
        <p:txBody>
          <a:bodyPr lIns="91241" tIns="45610" rIns="91241" bIns="45610">
            <a:spAutoFit/>
          </a:bodyPr>
          <a:lstStyle/>
          <a:p>
            <a:pPr algn="ctr" eaLnBrk="0" hangingPunct="0">
              <a:spcBef>
                <a:spcPct val="50000"/>
              </a:spcBef>
            </a:pPr>
            <a:r>
              <a:rPr lang="en-US" b="1" dirty="0" smtClean="0">
                <a:solidFill>
                  <a:srgbClr val="F8F8F8"/>
                </a:solidFill>
                <a:latin typeface="AR BERKLEY" pitchFamily="2" charset="0"/>
              </a:rPr>
              <a:t>M101</a:t>
            </a:r>
            <a:endParaRPr lang="en-US" b="1" dirty="0">
              <a:solidFill>
                <a:srgbClr val="F8F8F8"/>
              </a:solidFill>
              <a:latin typeface="AR BERKLEY" pitchFamily="2" charset="0"/>
            </a:endParaRPr>
          </a:p>
        </p:txBody>
      </p:sp>
      <p:sp>
        <p:nvSpPr>
          <p:cNvPr id="1090" name="Text Box 479"/>
          <p:cNvSpPr txBox="1">
            <a:spLocks noChangeArrowheads="1"/>
          </p:cNvSpPr>
          <p:nvPr/>
        </p:nvSpPr>
        <p:spPr bwMode="auto">
          <a:xfrm>
            <a:off x="33078742" y="15468600"/>
            <a:ext cx="9982200" cy="569164"/>
          </a:xfrm>
          <a:prstGeom prst="rect">
            <a:avLst/>
          </a:prstGeom>
          <a:solidFill>
            <a:schemeClr val="accent2"/>
          </a:solidFill>
          <a:ln w="9525">
            <a:noFill/>
            <a:miter lim="800000"/>
            <a:headEnd/>
            <a:tailEnd/>
          </a:ln>
        </p:spPr>
        <p:txBody>
          <a:bodyPr lIns="91241" tIns="45610" rIns="91241" bIns="45610">
            <a:spAutoFit/>
          </a:bodyPr>
          <a:lstStyle/>
          <a:p>
            <a:pPr algn="ctr" eaLnBrk="0" hangingPunct="0">
              <a:spcBef>
                <a:spcPct val="50000"/>
              </a:spcBef>
            </a:pPr>
            <a:r>
              <a:rPr lang="en-US" b="1" dirty="0" smtClean="0">
                <a:solidFill>
                  <a:srgbClr val="F8F8F8"/>
                </a:solidFill>
                <a:latin typeface="AR DELANEY" pitchFamily="2" charset="0"/>
              </a:rPr>
              <a:t>M101</a:t>
            </a:r>
            <a:endParaRPr lang="en-US" b="1" dirty="0">
              <a:solidFill>
                <a:srgbClr val="F8F8F8"/>
              </a:solidFill>
              <a:latin typeface="AR DELANEY" pitchFamily="2" charset="0"/>
            </a:endParaRPr>
          </a:p>
        </p:txBody>
      </p:sp>
      <p:sp>
        <p:nvSpPr>
          <p:cNvPr id="1091" name="Text Box 480"/>
          <p:cNvSpPr txBox="1">
            <a:spLocks noChangeArrowheads="1"/>
          </p:cNvSpPr>
          <p:nvPr/>
        </p:nvSpPr>
        <p:spPr bwMode="auto">
          <a:xfrm>
            <a:off x="33078742" y="22120224"/>
            <a:ext cx="9982200" cy="569164"/>
          </a:xfrm>
          <a:prstGeom prst="rect">
            <a:avLst/>
          </a:prstGeom>
          <a:solidFill>
            <a:schemeClr val="accent2"/>
          </a:solidFill>
          <a:ln w="9525">
            <a:noFill/>
            <a:miter lim="800000"/>
            <a:headEnd/>
            <a:tailEnd/>
          </a:ln>
        </p:spPr>
        <p:txBody>
          <a:bodyPr lIns="91241" tIns="45610" rIns="91241" bIns="45610">
            <a:spAutoFit/>
          </a:bodyPr>
          <a:lstStyle/>
          <a:p>
            <a:pPr algn="ctr" eaLnBrk="0" hangingPunct="0">
              <a:spcBef>
                <a:spcPct val="50000"/>
              </a:spcBef>
            </a:pPr>
            <a:r>
              <a:rPr lang="en-US" b="1" dirty="0" smtClean="0">
                <a:solidFill>
                  <a:srgbClr val="F8F8F8"/>
                </a:solidFill>
                <a:latin typeface="AR JULIAN" pitchFamily="2" charset="0"/>
              </a:rPr>
              <a:t>Results and Conclusion</a:t>
            </a:r>
            <a:endParaRPr lang="en-US" b="1" dirty="0">
              <a:solidFill>
                <a:srgbClr val="F8F8F8"/>
              </a:solidFill>
              <a:latin typeface="AR JULIAN" pitchFamily="2" charset="0"/>
            </a:endParaRPr>
          </a:p>
        </p:txBody>
      </p:sp>
      <p:sp>
        <p:nvSpPr>
          <p:cNvPr id="1092" name="Text Box 481"/>
          <p:cNvSpPr txBox="1">
            <a:spLocks noChangeArrowheads="1"/>
          </p:cNvSpPr>
          <p:nvPr/>
        </p:nvSpPr>
        <p:spPr bwMode="auto">
          <a:xfrm>
            <a:off x="33078742" y="5181602"/>
            <a:ext cx="9982200" cy="1400133"/>
          </a:xfrm>
          <a:prstGeom prst="rect">
            <a:avLst/>
          </a:prstGeom>
          <a:noFill/>
          <a:ln w="9525">
            <a:noFill/>
            <a:miter lim="800000"/>
            <a:headEnd/>
            <a:tailEnd/>
          </a:ln>
        </p:spPr>
        <p:txBody>
          <a:bodyPr lIns="457076" tIns="457076" rIns="457076" bIns="457076">
            <a:spAutoFit/>
          </a:bodyPr>
          <a:lstStyle/>
          <a:p>
            <a:pPr defTabSz="4388242"/>
            <a:r>
              <a:rPr lang="en-US" dirty="0" smtClean="0"/>
              <a:t>.</a:t>
            </a:r>
            <a:endParaRPr lang="en-US" dirty="0"/>
          </a:p>
        </p:txBody>
      </p:sp>
      <p:sp>
        <p:nvSpPr>
          <p:cNvPr id="1098" name="Text Box 389"/>
          <p:cNvSpPr txBox="1">
            <a:spLocks noChangeArrowheads="1"/>
          </p:cNvSpPr>
          <p:nvPr/>
        </p:nvSpPr>
        <p:spPr bwMode="auto">
          <a:xfrm>
            <a:off x="0" y="14828801"/>
            <a:ext cx="11797004" cy="6324558"/>
          </a:xfrm>
          <a:prstGeom prst="rect">
            <a:avLst/>
          </a:prstGeom>
          <a:noFill/>
          <a:ln w="9525">
            <a:noFill/>
            <a:miter lim="800000"/>
            <a:headEnd/>
            <a:tailEnd/>
          </a:ln>
        </p:spPr>
        <p:txBody>
          <a:bodyPr wrap="square" lIns="457076" tIns="457076" rIns="457076" bIns="457076">
            <a:spAutoFit/>
          </a:bodyPr>
          <a:lstStyle/>
          <a:p>
            <a:pPr algn="ctr" defTabSz="4388242"/>
            <a:r>
              <a:rPr lang="en-US" sz="3200" b="1" dirty="0" smtClean="0">
                <a:latin typeface="Angsana New" pitchFamily="18" charset="-34"/>
                <a:cs typeface="Angsana New" pitchFamily="18" charset="-34"/>
              </a:rPr>
              <a:t>We examined the image of M101 from the Sloan Digital Sky Survey (SDSS) and noticed that the further away one gets from the center of the galaxy the bluer the objects get. The light from any part of the galaxy is starlight from millions of stars.  Since hotter stars emit blue light,  we suspected that the stars at the edge of the galaxy are generally hotter. The continuum of the galaxy can reflect on the objects stellar population so by examining the spectra of objects in M101 we can test our suspicion. </a:t>
            </a:r>
          </a:p>
          <a:p>
            <a:pPr algn="ctr" defTabSz="4388242"/>
            <a:r>
              <a:rPr lang="en-US" sz="3200" b="1" dirty="0" smtClean="0">
                <a:latin typeface="Angsana New" pitchFamily="18" charset="-34"/>
                <a:cs typeface="Angsana New" pitchFamily="18" charset="-34"/>
              </a:rPr>
              <a:t>SDSS acquired about 350 objects with spectra in and around M101 which we found using an SQL search. We divided the objects among each other  and classified each object by the spectral type (shown on the picture below). There were 53 spectra of objects in M101 and we noticed that the spectra fall into different classes.</a:t>
            </a:r>
          </a:p>
          <a:p>
            <a:pPr algn="ctr" defTabSz="4388242"/>
            <a:endParaRPr lang="en-US" b="1" dirty="0">
              <a:latin typeface="Angsana New" pitchFamily="18" charset="-34"/>
              <a:cs typeface="Angsana New" pitchFamily="18" charset="-34"/>
            </a:endParaRPr>
          </a:p>
        </p:txBody>
      </p:sp>
      <p:sp>
        <p:nvSpPr>
          <p:cNvPr id="80" name="TextBox 79"/>
          <p:cNvSpPr txBox="1"/>
          <p:nvPr/>
        </p:nvSpPr>
        <p:spPr>
          <a:xfrm>
            <a:off x="1194317" y="5710335"/>
            <a:ext cx="9032033" cy="3693319"/>
          </a:xfrm>
          <a:prstGeom prst="rect">
            <a:avLst/>
          </a:prstGeom>
          <a:noFill/>
        </p:spPr>
        <p:txBody>
          <a:bodyPr wrap="square" rtlCol="0">
            <a:spAutoFit/>
          </a:bodyPr>
          <a:lstStyle/>
          <a:p>
            <a:pPr algn="ctr"/>
            <a:r>
              <a:rPr lang="en-US" sz="2600" b="1" dirty="0" smtClean="0">
                <a:latin typeface="Papyrus" pitchFamily="66" charset="0"/>
                <a:ea typeface="GungsuhChe" pitchFamily="49" charset="-127"/>
              </a:rPr>
              <a:t>This project was part of an experiment to test  if we could use large astronomical databases to carry out a science project.</a:t>
            </a:r>
          </a:p>
          <a:p>
            <a:pPr algn="ctr"/>
            <a:endParaRPr lang="en-US" sz="2600" b="1" dirty="0" smtClean="0">
              <a:latin typeface="Papyrus" pitchFamily="66" charset="0"/>
              <a:ea typeface="GungsuhChe" pitchFamily="49" charset="-127"/>
            </a:endParaRPr>
          </a:p>
          <a:p>
            <a:pPr algn="ctr"/>
            <a:r>
              <a:rPr lang="en-US" sz="2600" b="1" dirty="0" smtClean="0">
                <a:latin typeface="Papyrus" pitchFamily="66" charset="0"/>
                <a:ea typeface="GungsuhChe" pitchFamily="49" charset="-127"/>
              </a:rPr>
              <a:t>After discussing possible projects we choose to explore the different objects in and around galaxy M101 by using SQL search. As far as we know no one has ever done this project before.</a:t>
            </a:r>
          </a:p>
          <a:p>
            <a:pPr algn="ctr"/>
            <a:r>
              <a:rPr lang="en-US" sz="2600" b="1" dirty="0" smtClean="0">
                <a:latin typeface="Papyrus" pitchFamily="66" charset="0"/>
                <a:ea typeface="GungsuhChe" pitchFamily="49" charset="-127"/>
              </a:rPr>
              <a:t>M101 is a beautiful spiral galaxy and its </a:t>
            </a:r>
            <a:r>
              <a:rPr lang="en-US" sz="2600" b="1" dirty="0" err="1" smtClean="0">
                <a:latin typeface="Papyrus" pitchFamily="66" charset="0"/>
                <a:ea typeface="GungsuhChe" pitchFamily="49" charset="-127"/>
              </a:rPr>
              <a:t>redshift</a:t>
            </a:r>
            <a:r>
              <a:rPr lang="en-US" sz="2600" b="1" dirty="0" smtClean="0">
                <a:latin typeface="Papyrus" pitchFamily="66" charset="0"/>
                <a:ea typeface="GungsuhChe" pitchFamily="49" charset="-127"/>
              </a:rPr>
              <a:t> range is about .0005 - .0009 and is approximately 5 </a:t>
            </a:r>
            <a:r>
              <a:rPr lang="en-US" sz="2600" b="1" dirty="0" err="1" smtClean="0">
                <a:latin typeface="Papyrus" pitchFamily="66" charset="0"/>
                <a:ea typeface="GungsuhChe" pitchFamily="49" charset="-127"/>
              </a:rPr>
              <a:t>megaparsecs</a:t>
            </a:r>
            <a:r>
              <a:rPr lang="en-US" sz="2600" b="1" dirty="0" smtClean="0">
                <a:latin typeface="Papyrus" pitchFamily="66" charset="0"/>
                <a:ea typeface="GungsuhChe" pitchFamily="49" charset="-127"/>
              </a:rPr>
              <a:t> away. </a:t>
            </a:r>
            <a:endParaRPr lang="en-US" sz="2600" b="1" dirty="0">
              <a:latin typeface="Papyrus" pitchFamily="66" charset="0"/>
              <a:ea typeface="GungsuhChe" pitchFamily="49" charset="-127"/>
            </a:endParaRPr>
          </a:p>
        </p:txBody>
      </p:sp>
      <p:pic>
        <p:nvPicPr>
          <p:cNvPr id="4" name="Picture 10"/>
          <p:cNvPicPr>
            <a:picLocks noChangeAspect="1" noChangeArrowheads="1"/>
          </p:cNvPicPr>
          <p:nvPr/>
        </p:nvPicPr>
        <p:blipFill>
          <a:blip r:embed="rId3" cstate="print"/>
          <a:srcRect/>
          <a:stretch>
            <a:fillRect/>
          </a:stretch>
        </p:blipFill>
        <p:spPr bwMode="auto">
          <a:xfrm>
            <a:off x="693741" y="9563877"/>
            <a:ext cx="4464079" cy="4464079"/>
          </a:xfrm>
          <a:prstGeom prst="rect">
            <a:avLst/>
          </a:prstGeom>
          <a:noFill/>
          <a:ln w="9525">
            <a:noFill/>
            <a:miter lim="800000"/>
            <a:headEnd/>
            <a:tailEnd/>
          </a:ln>
        </p:spPr>
      </p:pic>
      <p:pic>
        <p:nvPicPr>
          <p:cNvPr id="5" name="Picture 11"/>
          <p:cNvPicPr>
            <a:picLocks noChangeAspect="1" noChangeArrowheads="1"/>
          </p:cNvPicPr>
          <p:nvPr/>
        </p:nvPicPr>
        <p:blipFill>
          <a:blip r:embed="rId4" cstate="print"/>
          <a:srcRect/>
          <a:stretch>
            <a:fillRect/>
          </a:stretch>
        </p:blipFill>
        <p:spPr bwMode="auto">
          <a:xfrm>
            <a:off x="5446752" y="9563878"/>
            <a:ext cx="4464079" cy="4464079"/>
          </a:xfrm>
          <a:prstGeom prst="rect">
            <a:avLst/>
          </a:prstGeom>
          <a:noFill/>
          <a:ln w="9525">
            <a:noFill/>
            <a:miter lim="800000"/>
            <a:headEnd/>
            <a:tailEnd/>
          </a:ln>
        </p:spPr>
      </p:pic>
      <p:pic>
        <p:nvPicPr>
          <p:cNvPr id="6" name="Picture 12"/>
          <p:cNvPicPr>
            <a:picLocks noChangeAspect="1" noChangeArrowheads="1"/>
          </p:cNvPicPr>
          <p:nvPr/>
        </p:nvPicPr>
        <p:blipFill>
          <a:blip r:embed="rId5" cstate="print"/>
          <a:srcRect/>
          <a:stretch>
            <a:fillRect/>
          </a:stretch>
        </p:blipFill>
        <p:spPr bwMode="auto">
          <a:xfrm>
            <a:off x="12392414" y="12940781"/>
            <a:ext cx="8096250" cy="6477000"/>
          </a:xfrm>
          <a:prstGeom prst="rect">
            <a:avLst/>
          </a:prstGeom>
          <a:noFill/>
          <a:ln w="9525">
            <a:noFill/>
            <a:miter lim="800000"/>
            <a:headEnd/>
            <a:tailEnd/>
          </a:ln>
        </p:spPr>
      </p:pic>
      <p:pic>
        <p:nvPicPr>
          <p:cNvPr id="7" name="Picture 13"/>
          <p:cNvPicPr>
            <a:picLocks noChangeAspect="1" noChangeArrowheads="1"/>
          </p:cNvPicPr>
          <p:nvPr/>
        </p:nvPicPr>
        <p:blipFill>
          <a:blip r:embed="rId6" cstate="print"/>
          <a:srcRect/>
          <a:stretch>
            <a:fillRect/>
          </a:stretch>
        </p:blipFill>
        <p:spPr bwMode="auto">
          <a:xfrm>
            <a:off x="12523042" y="20386610"/>
            <a:ext cx="8096250" cy="6477000"/>
          </a:xfrm>
          <a:prstGeom prst="rect">
            <a:avLst/>
          </a:prstGeom>
          <a:noFill/>
          <a:ln w="9525">
            <a:noFill/>
            <a:miter lim="800000"/>
            <a:headEnd/>
            <a:tailEnd/>
          </a:ln>
        </p:spPr>
      </p:pic>
      <p:sp>
        <p:nvSpPr>
          <p:cNvPr id="91" name="TextBox 90"/>
          <p:cNvSpPr txBox="1"/>
          <p:nvPr/>
        </p:nvSpPr>
        <p:spPr>
          <a:xfrm>
            <a:off x="22542758" y="5830078"/>
            <a:ext cx="9274628" cy="1046440"/>
          </a:xfrm>
          <a:prstGeom prst="rect">
            <a:avLst/>
          </a:prstGeom>
          <a:noFill/>
        </p:spPr>
        <p:txBody>
          <a:bodyPr wrap="square" rtlCol="0">
            <a:spAutoFit/>
          </a:bodyPr>
          <a:lstStyle/>
          <a:p>
            <a:pPr algn="ctr"/>
            <a:r>
              <a:rPr lang="en-US" dirty="0" smtClean="0">
                <a:latin typeface="Comic Sans MS" pitchFamily="66" charset="0"/>
              </a:rPr>
              <a:t>To further explore the contents of M101 we then decided to classify them by spectral type</a:t>
            </a:r>
            <a:r>
              <a:rPr lang="en-US" dirty="0" smtClean="0"/>
              <a:t>.    </a:t>
            </a:r>
            <a:endParaRPr lang="en-US" dirty="0"/>
          </a:p>
        </p:txBody>
      </p:sp>
      <p:graphicFrame>
        <p:nvGraphicFramePr>
          <p:cNvPr id="92" name="Diagram 91"/>
          <p:cNvGraphicFramePr/>
          <p:nvPr/>
        </p:nvGraphicFramePr>
        <p:xfrm>
          <a:off x="23069939" y="6660203"/>
          <a:ext cx="8187612" cy="428482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93" name="Picture 2"/>
          <p:cNvPicPr>
            <a:picLocks noChangeAspect="1" noChangeArrowheads="1"/>
          </p:cNvPicPr>
          <p:nvPr/>
        </p:nvPicPr>
        <p:blipFill>
          <a:blip r:embed="rId12" cstate="print"/>
          <a:srcRect/>
          <a:stretch>
            <a:fillRect/>
          </a:stretch>
        </p:blipFill>
        <p:spPr bwMode="auto">
          <a:xfrm>
            <a:off x="11797004" y="5946710"/>
            <a:ext cx="4648200" cy="3505200"/>
          </a:xfrm>
          <a:prstGeom prst="rect">
            <a:avLst/>
          </a:prstGeom>
          <a:noFill/>
          <a:ln w="9525">
            <a:noFill/>
            <a:miter lim="800000"/>
            <a:headEnd/>
            <a:tailEnd/>
          </a:ln>
        </p:spPr>
      </p:pic>
      <p:sp>
        <p:nvSpPr>
          <p:cNvPr id="96" name="Vertical Scroll 95"/>
          <p:cNvSpPr/>
          <p:nvPr/>
        </p:nvSpPr>
        <p:spPr>
          <a:xfrm>
            <a:off x="17907000" y="5830078"/>
            <a:ext cx="3124200" cy="3733800"/>
          </a:xfrm>
          <a:prstGeom prst="verticalScroll">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2000" dirty="0" smtClean="0">
              <a:solidFill>
                <a:schemeClr val="tx2">
                  <a:lumMod val="50000"/>
                </a:schemeClr>
              </a:solidFill>
            </a:endParaRPr>
          </a:p>
          <a:p>
            <a:pPr algn="ctr"/>
            <a:r>
              <a:rPr lang="en-US" sz="2000" dirty="0" smtClean="0">
                <a:solidFill>
                  <a:schemeClr val="tx2">
                    <a:lumMod val="50000"/>
                  </a:schemeClr>
                </a:solidFill>
              </a:rPr>
              <a:t>Even though it is not as guaranteed as looking at an objects spectrum, looking at the image can really help identify a simple mistake in classification.</a:t>
            </a:r>
            <a:endParaRPr lang="en-US" sz="2000" dirty="0">
              <a:solidFill>
                <a:schemeClr val="tx2">
                  <a:lumMod val="50000"/>
                </a:schemeClr>
              </a:solidFill>
            </a:endParaRPr>
          </a:p>
        </p:txBody>
      </p:sp>
      <p:sp>
        <p:nvSpPr>
          <p:cNvPr id="97" name="Rectangle 96"/>
          <p:cNvSpPr/>
          <p:nvPr/>
        </p:nvSpPr>
        <p:spPr>
          <a:xfrm>
            <a:off x="13464703" y="19496205"/>
            <a:ext cx="6660799" cy="646331"/>
          </a:xfrm>
          <a:prstGeom prst="rect">
            <a:avLst/>
          </a:prstGeom>
        </p:spPr>
        <p:txBody>
          <a:bodyPr wrap="none">
            <a:spAutoFit/>
          </a:bodyPr>
          <a:lstStyle/>
          <a:p>
            <a:pPr algn="ctr" eaLnBrk="0" hangingPunct="0">
              <a:spcBef>
                <a:spcPct val="50000"/>
              </a:spcBef>
            </a:pPr>
            <a:r>
              <a:rPr lang="en-US" sz="3600" b="1" dirty="0" smtClean="0">
                <a:solidFill>
                  <a:srgbClr val="F8F8F8"/>
                </a:solidFill>
                <a:latin typeface="Arabic Typesetting" pitchFamily="66" charset="-78"/>
                <a:cs typeface="Arabic Typesetting" pitchFamily="66" charset="-78"/>
              </a:rPr>
              <a:t>SDSS Spectrum of an object on the edge of M101</a:t>
            </a:r>
            <a:endParaRPr lang="en-US" sz="3600" b="1" dirty="0">
              <a:solidFill>
                <a:srgbClr val="F8F8F8"/>
              </a:solidFill>
              <a:latin typeface="Arabic Typesetting" pitchFamily="66" charset="-78"/>
              <a:cs typeface="Arabic Typesetting" pitchFamily="66" charset="-78"/>
            </a:endParaRPr>
          </a:p>
        </p:txBody>
      </p:sp>
      <p:sp>
        <p:nvSpPr>
          <p:cNvPr id="98" name="Rectangle 97"/>
          <p:cNvSpPr/>
          <p:nvPr/>
        </p:nvSpPr>
        <p:spPr>
          <a:xfrm>
            <a:off x="13810304" y="12255650"/>
            <a:ext cx="5335115" cy="584775"/>
          </a:xfrm>
          <a:prstGeom prst="rect">
            <a:avLst/>
          </a:prstGeom>
        </p:spPr>
        <p:txBody>
          <a:bodyPr wrap="none">
            <a:spAutoFit/>
          </a:bodyPr>
          <a:lstStyle/>
          <a:p>
            <a:pPr algn="ctr" eaLnBrk="0" hangingPunct="0">
              <a:spcBef>
                <a:spcPct val="50000"/>
              </a:spcBef>
            </a:pPr>
            <a:r>
              <a:rPr lang="en-US" sz="3200" b="1" dirty="0" smtClean="0">
                <a:solidFill>
                  <a:srgbClr val="F8F8F8"/>
                </a:solidFill>
                <a:latin typeface="Pristina" pitchFamily="66" charset="0"/>
              </a:rPr>
              <a:t>SDSS Spectrum of the Center of M101</a:t>
            </a:r>
            <a:endParaRPr lang="en-US" sz="3200" b="1" dirty="0">
              <a:solidFill>
                <a:srgbClr val="F8F8F8"/>
              </a:solidFill>
              <a:latin typeface="Pristina" pitchFamily="66" charset="0"/>
            </a:endParaRPr>
          </a:p>
        </p:txBody>
      </p:sp>
      <p:sp>
        <p:nvSpPr>
          <p:cNvPr id="99" name="TextBox 98"/>
          <p:cNvSpPr txBox="1"/>
          <p:nvPr/>
        </p:nvSpPr>
        <p:spPr>
          <a:xfrm>
            <a:off x="11663265" y="10021078"/>
            <a:ext cx="8528180" cy="1046440"/>
          </a:xfrm>
          <a:prstGeom prst="rect">
            <a:avLst/>
          </a:prstGeom>
          <a:noFill/>
        </p:spPr>
        <p:txBody>
          <a:bodyPr wrap="square" rtlCol="0">
            <a:spAutoFit/>
          </a:bodyPr>
          <a:lstStyle/>
          <a:p>
            <a:pPr algn="ctr"/>
            <a:r>
              <a:rPr lang="en-US" dirty="0" smtClean="0">
                <a:latin typeface="Comic Sans MS" pitchFamily="66" charset="0"/>
              </a:rPr>
              <a:t>The objects above are 20 of the 53 objects that belong to galaxy M101.</a:t>
            </a:r>
            <a:endParaRPr lang="en-US" dirty="0">
              <a:latin typeface="Comic Sans MS" pitchFamily="66" charset="0"/>
            </a:endParaRPr>
          </a:p>
        </p:txBody>
      </p:sp>
      <p:sp>
        <p:nvSpPr>
          <p:cNvPr id="100" name="TextBox 99"/>
          <p:cNvSpPr txBox="1"/>
          <p:nvPr/>
        </p:nvSpPr>
        <p:spPr>
          <a:xfrm>
            <a:off x="23401176" y="10375641"/>
            <a:ext cx="8136293" cy="569387"/>
          </a:xfrm>
          <a:prstGeom prst="rect">
            <a:avLst/>
          </a:prstGeom>
          <a:noFill/>
        </p:spPr>
        <p:txBody>
          <a:bodyPr wrap="square" rtlCol="0">
            <a:spAutoFit/>
          </a:bodyPr>
          <a:lstStyle/>
          <a:p>
            <a:endParaRPr lang="en-US" dirty="0"/>
          </a:p>
        </p:txBody>
      </p:sp>
      <p:graphicFrame>
        <p:nvGraphicFramePr>
          <p:cNvPr id="101" name="Content Placeholder 5"/>
          <p:cNvGraphicFramePr>
            <a:graphicFrameLocks/>
          </p:cNvGraphicFramePr>
          <p:nvPr/>
        </p:nvGraphicFramePr>
        <p:xfrm>
          <a:off x="34280669" y="5840963"/>
          <a:ext cx="7772400" cy="4572000"/>
        </p:xfrm>
        <a:graphic>
          <a:graphicData uri="http://schemas.openxmlformats.org/drawingml/2006/chart">
            <c:chart xmlns:c="http://schemas.openxmlformats.org/drawingml/2006/chart" xmlns:r="http://schemas.openxmlformats.org/officeDocument/2006/relationships" r:id="rId13"/>
          </a:graphicData>
        </a:graphic>
      </p:graphicFrame>
      <p:sp>
        <p:nvSpPr>
          <p:cNvPr id="33" name="TextBox 32"/>
          <p:cNvSpPr txBox="1"/>
          <p:nvPr/>
        </p:nvSpPr>
        <p:spPr>
          <a:xfrm>
            <a:off x="33078742" y="10375641"/>
            <a:ext cx="9982200" cy="2000548"/>
          </a:xfrm>
          <a:prstGeom prst="rect">
            <a:avLst/>
          </a:prstGeom>
          <a:noFill/>
        </p:spPr>
        <p:txBody>
          <a:bodyPr wrap="square" rtlCol="0">
            <a:spAutoFit/>
          </a:bodyPr>
          <a:lstStyle/>
          <a:p>
            <a:pPr algn="ctr"/>
            <a:r>
              <a:rPr lang="en-US" b="1" dirty="0" smtClean="0">
                <a:latin typeface="AR CENA" pitchFamily="2" charset="0"/>
              </a:rPr>
              <a:t>From the data collected using M101 it was likely we would find many objects with high H-alpha because most of the objects in our galaxy are just glowing gas clouds or hot stars. We were surprised to see so many objects with low continuum. </a:t>
            </a:r>
          </a:p>
        </p:txBody>
      </p:sp>
      <p:sp>
        <p:nvSpPr>
          <p:cNvPr id="34" name="TextBox 33"/>
          <p:cNvSpPr txBox="1"/>
          <p:nvPr/>
        </p:nvSpPr>
        <p:spPr>
          <a:xfrm>
            <a:off x="33496898" y="16363200"/>
            <a:ext cx="8994710" cy="2246769"/>
          </a:xfrm>
          <a:prstGeom prst="rect">
            <a:avLst/>
          </a:prstGeom>
          <a:noFill/>
        </p:spPr>
        <p:txBody>
          <a:bodyPr wrap="square" rtlCol="0">
            <a:spAutoFit/>
          </a:bodyPr>
          <a:lstStyle/>
          <a:p>
            <a:pPr algn="ctr"/>
            <a:r>
              <a:rPr lang="en-US" sz="2800" dirty="0" smtClean="0">
                <a:latin typeface="Tempus Sans ITC" pitchFamily="82" charset="0"/>
              </a:rPr>
              <a:t>Instead they were in a nearby Dwarf Galaxy. This galaxy orbits around M101.  </a:t>
            </a:r>
          </a:p>
          <a:p>
            <a:pPr algn="ctr"/>
            <a:r>
              <a:rPr lang="en-US" sz="2800" dirty="0" smtClean="0">
                <a:latin typeface="Tempus Sans ITC" pitchFamily="82" charset="0"/>
              </a:rPr>
              <a:t>Even though our cut offs for objects that belonged to galaxy M101 were .0005-.0009 there were 9 objects that weren't actually in our galaxy. </a:t>
            </a:r>
          </a:p>
        </p:txBody>
      </p:sp>
      <p:pic>
        <p:nvPicPr>
          <p:cNvPr id="14338" name="Picture 2" descr="http://www.astronomy-blog.com/images/blogs/10-2009/barnards-galaxy.jpg"/>
          <p:cNvPicPr>
            <a:picLocks noChangeAspect="1" noChangeArrowheads="1"/>
          </p:cNvPicPr>
          <p:nvPr/>
        </p:nvPicPr>
        <p:blipFill>
          <a:blip r:embed="rId14" cstate="print"/>
          <a:srcRect/>
          <a:stretch>
            <a:fillRect/>
          </a:stretch>
        </p:blipFill>
        <p:spPr bwMode="auto">
          <a:xfrm>
            <a:off x="35605616" y="18609969"/>
            <a:ext cx="4945226" cy="3169391"/>
          </a:xfrm>
          <a:prstGeom prst="rect">
            <a:avLst/>
          </a:prstGeom>
          <a:noFill/>
        </p:spPr>
      </p:pic>
      <p:pic>
        <p:nvPicPr>
          <p:cNvPr id="39" name="Picture 38" descr="Picture2.png"/>
          <p:cNvPicPr>
            <a:picLocks noChangeAspect="1"/>
          </p:cNvPicPr>
          <p:nvPr/>
        </p:nvPicPr>
        <p:blipFill>
          <a:blip r:embed="rId15" cstate="print"/>
          <a:stretch>
            <a:fillRect/>
          </a:stretch>
        </p:blipFill>
        <p:spPr>
          <a:xfrm>
            <a:off x="2073673" y="20637761"/>
            <a:ext cx="7399933" cy="4888588"/>
          </a:xfrm>
          <a:prstGeom prst="rect">
            <a:avLst/>
          </a:prstGeom>
        </p:spPr>
      </p:pic>
    </p:spTree>
  </p:cSld>
  <p:clrMapOvr>
    <a:masterClrMapping/>
  </p:clrMapOvr>
  <p:timing>
    <p:tnLst>
      <p:par>
        <p:cTn id="1" dur="indefinite" restart="never" nodeType="tmRoot"/>
      </p:par>
    </p:tnLst>
  </p:timing>
</p:sld>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stom Design">
  <a:themeElements>
    <a:clrScheme name="Custom Design 1">
      <a:dk1>
        <a:srgbClr val="000000"/>
      </a:dk1>
      <a:lt1>
        <a:srgbClr val="AABAC9"/>
      </a:lt1>
      <a:dk2>
        <a:srgbClr val="000000"/>
      </a:dk2>
      <a:lt2>
        <a:srgbClr val="808080"/>
      </a:lt2>
      <a:accent1>
        <a:srgbClr val="D7D7D7"/>
      </a:accent1>
      <a:accent2>
        <a:srgbClr val="003466"/>
      </a:accent2>
      <a:accent3>
        <a:srgbClr val="D2D9E1"/>
      </a:accent3>
      <a:accent4>
        <a:srgbClr val="000000"/>
      </a:accent4>
      <a:accent5>
        <a:srgbClr val="E8E8E8"/>
      </a:accent5>
      <a:accent6>
        <a:srgbClr val="002E5C"/>
      </a:accent6>
      <a:hlink>
        <a:srgbClr val="008000"/>
      </a:hlink>
      <a:folHlink>
        <a:srgbClr val="800000"/>
      </a:folHlink>
    </a:clrScheme>
    <a:fontScheme name="Custom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457200" tIns="457200" rIns="457200" bIns="457200" numCol="1" anchor="t" anchorCtr="0" compatLnSpc="1">
        <a:prstTxWarp prst="textNoShape">
          <a:avLst/>
        </a:prstTxWarp>
        <a:spAutoFit/>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457200" tIns="457200" rIns="457200" bIns="457200" numCol="1" anchor="t" anchorCtr="0" compatLnSpc="1">
        <a:prstTxWarp prst="textNoShape">
          <a:avLst/>
        </a:prstTxWarp>
        <a:spAutoFit/>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Custom Design 1">
        <a:dk1>
          <a:srgbClr val="000000"/>
        </a:dk1>
        <a:lt1>
          <a:srgbClr val="AABAC9"/>
        </a:lt1>
        <a:dk2>
          <a:srgbClr val="000000"/>
        </a:dk2>
        <a:lt2>
          <a:srgbClr val="808080"/>
        </a:lt2>
        <a:accent1>
          <a:srgbClr val="D7D7D7"/>
        </a:accent1>
        <a:accent2>
          <a:srgbClr val="003466"/>
        </a:accent2>
        <a:accent3>
          <a:srgbClr val="D2D9E1"/>
        </a:accent3>
        <a:accent4>
          <a:srgbClr val="000000"/>
        </a:accent4>
        <a:accent5>
          <a:srgbClr val="E8E8E8"/>
        </a:accent5>
        <a:accent6>
          <a:srgbClr val="002E5C"/>
        </a:accent6>
        <a:hlink>
          <a:srgbClr val="008000"/>
        </a:hlink>
        <a:folHlink>
          <a:srgbClr val="800000"/>
        </a:folHlink>
      </a:clrScheme>
      <a:clrMap bg1="lt1" tx1="dk1" bg2="lt2" tx2="dk2" accent1="accent1" accent2="accent2" accent3="accent3" accent4="accent4" accent5="accent5" accent6="accent6" hlink="hlink" folHlink="folHlink"/>
    </a:extraClrScheme>
    <a:extraClrScheme>
      <a:clrScheme name="Custom Design 2">
        <a:dk1>
          <a:srgbClr val="603000"/>
        </a:dk1>
        <a:lt1>
          <a:srgbClr val="CF9860"/>
        </a:lt1>
        <a:dk2>
          <a:srgbClr val="000000"/>
        </a:dk2>
        <a:lt2>
          <a:srgbClr val="808080"/>
        </a:lt2>
        <a:accent1>
          <a:srgbClr val="FFFFCF"/>
        </a:accent1>
        <a:accent2>
          <a:srgbClr val="603000"/>
        </a:accent2>
        <a:accent3>
          <a:srgbClr val="E4CAB6"/>
        </a:accent3>
        <a:accent4>
          <a:srgbClr val="512700"/>
        </a:accent4>
        <a:accent5>
          <a:srgbClr val="FFFFE4"/>
        </a:accent5>
        <a:accent6>
          <a:srgbClr val="562A00"/>
        </a:accent6>
        <a:hlink>
          <a:srgbClr val="C21414"/>
        </a:hlink>
        <a:folHlink>
          <a:srgbClr val="660066"/>
        </a:folHlink>
      </a:clrScheme>
      <a:clrMap bg1="lt1" tx1="dk1" bg2="lt2" tx2="dk2" accent1="accent1" accent2="accent2" accent3="accent3" accent4="accent4" accent5="accent5" accent6="accent6" hlink="hlink" folHlink="folHlink"/>
    </a:extraClrScheme>
    <a:extraClrScheme>
      <a:clrScheme name="Custom Design 3">
        <a:dk1>
          <a:srgbClr val="505750"/>
        </a:dk1>
        <a:lt1>
          <a:srgbClr val="FFFFFF"/>
        </a:lt1>
        <a:dk2>
          <a:srgbClr val="000000"/>
        </a:dk2>
        <a:lt2>
          <a:srgbClr val="808080"/>
        </a:lt2>
        <a:accent1>
          <a:srgbClr val="DFDFDF"/>
        </a:accent1>
        <a:accent2>
          <a:srgbClr val="9F3000"/>
        </a:accent2>
        <a:accent3>
          <a:srgbClr val="FFFFFF"/>
        </a:accent3>
        <a:accent4>
          <a:srgbClr val="434943"/>
        </a:accent4>
        <a:accent5>
          <a:srgbClr val="ECECEC"/>
        </a:accent5>
        <a:accent6>
          <a:srgbClr val="902A00"/>
        </a:accent6>
        <a:hlink>
          <a:srgbClr val="C21414"/>
        </a:hlink>
        <a:folHlink>
          <a:srgbClr val="660066"/>
        </a:folHlink>
      </a:clrScheme>
      <a:clrMap bg1="lt1" tx1="dk1" bg2="lt2" tx2="dk2" accent1="accent1" accent2="accent2" accent3="accent3" accent4="accent4" accent5="accent5" accent6="accent6" hlink="hlink" folHlink="folHlink"/>
    </a:extraClrScheme>
    <a:extraClrScheme>
      <a:clrScheme name="Custom Design 4">
        <a:dk1>
          <a:srgbClr val="3A0000"/>
        </a:dk1>
        <a:lt1>
          <a:srgbClr val="FFFFFF"/>
        </a:lt1>
        <a:dk2>
          <a:srgbClr val="000000"/>
        </a:dk2>
        <a:lt2>
          <a:srgbClr val="808080"/>
        </a:lt2>
        <a:accent1>
          <a:srgbClr val="FFFFCF"/>
        </a:accent1>
        <a:accent2>
          <a:srgbClr val="9F0000"/>
        </a:accent2>
        <a:accent3>
          <a:srgbClr val="FFFFFF"/>
        </a:accent3>
        <a:accent4>
          <a:srgbClr val="300000"/>
        </a:accent4>
        <a:accent5>
          <a:srgbClr val="FFFFE4"/>
        </a:accent5>
        <a:accent6>
          <a:srgbClr val="90000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5">
        <a:dk1>
          <a:srgbClr val="002336"/>
        </a:dk1>
        <a:lt1>
          <a:srgbClr val="E8F0F8"/>
        </a:lt1>
        <a:dk2>
          <a:srgbClr val="000000"/>
        </a:dk2>
        <a:lt2>
          <a:srgbClr val="808080"/>
        </a:lt2>
        <a:accent1>
          <a:srgbClr val="FFFFEF"/>
        </a:accent1>
        <a:accent2>
          <a:srgbClr val="00679F"/>
        </a:accent2>
        <a:accent3>
          <a:srgbClr val="F2F6FB"/>
        </a:accent3>
        <a:accent4>
          <a:srgbClr val="001C2D"/>
        </a:accent4>
        <a:accent5>
          <a:srgbClr val="FFFFF6"/>
        </a:accent5>
        <a:accent6>
          <a:srgbClr val="005D9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6">
        <a:dk1>
          <a:srgbClr val="002336"/>
        </a:dk1>
        <a:lt1>
          <a:srgbClr val="CFCFFF"/>
        </a:lt1>
        <a:dk2>
          <a:srgbClr val="000000"/>
        </a:dk2>
        <a:lt2>
          <a:srgbClr val="808080"/>
        </a:lt2>
        <a:accent1>
          <a:srgbClr val="FFFFFF"/>
        </a:accent1>
        <a:accent2>
          <a:srgbClr val="003060"/>
        </a:accent2>
        <a:accent3>
          <a:srgbClr val="E4E4FF"/>
        </a:accent3>
        <a:accent4>
          <a:srgbClr val="001C2D"/>
        </a:accent4>
        <a:accent5>
          <a:srgbClr val="FFFFFF"/>
        </a:accent5>
        <a:accent6>
          <a:srgbClr val="002A56"/>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7">
        <a:dk1>
          <a:srgbClr val="000000"/>
        </a:dk1>
        <a:lt1>
          <a:srgbClr val="FFFFFF"/>
        </a:lt1>
        <a:dk2>
          <a:srgbClr val="000000"/>
        </a:dk2>
        <a:lt2>
          <a:srgbClr val="808080"/>
        </a:lt2>
        <a:accent1>
          <a:srgbClr val="EAEAEA"/>
        </a:accent1>
        <a:accent2>
          <a:srgbClr val="4B4B4B"/>
        </a:accent2>
        <a:accent3>
          <a:srgbClr val="FFFFFF"/>
        </a:accent3>
        <a:accent4>
          <a:srgbClr val="000000"/>
        </a:accent4>
        <a:accent5>
          <a:srgbClr val="F3F3F3"/>
        </a:accent5>
        <a:accent6>
          <a:srgbClr val="434343"/>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8">
        <a:dk1>
          <a:srgbClr val="000000"/>
        </a:dk1>
        <a:lt1>
          <a:srgbClr val="E3DABB"/>
        </a:lt1>
        <a:dk2>
          <a:srgbClr val="000000"/>
        </a:dk2>
        <a:lt2>
          <a:srgbClr val="808080"/>
        </a:lt2>
        <a:accent1>
          <a:srgbClr val="EAEAEA"/>
        </a:accent1>
        <a:accent2>
          <a:srgbClr val="065290"/>
        </a:accent2>
        <a:accent3>
          <a:srgbClr val="EFEADA"/>
        </a:accent3>
        <a:accent4>
          <a:srgbClr val="000000"/>
        </a:accent4>
        <a:accent5>
          <a:srgbClr val="F3F3F3"/>
        </a:accent5>
        <a:accent6>
          <a:srgbClr val="054982"/>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9">
        <a:dk1>
          <a:srgbClr val="00009F"/>
        </a:dk1>
        <a:lt1>
          <a:srgbClr val="FFCFFF"/>
        </a:lt1>
        <a:dk2>
          <a:srgbClr val="000000"/>
        </a:dk2>
        <a:lt2>
          <a:srgbClr val="808080"/>
        </a:lt2>
        <a:accent1>
          <a:srgbClr val="FFFFFF"/>
        </a:accent1>
        <a:accent2>
          <a:srgbClr val="60009F"/>
        </a:accent2>
        <a:accent3>
          <a:srgbClr val="FFE4FF"/>
        </a:accent3>
        <a:accent4>
          <a:srgbClr val="000087"/>
        </a:accent4>
        <a:accent5>
          <a:srgbClr val="FFFFFF"/>
        </a:accent5>
        <a:accent6>
          <a:srgbClr val="56009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10">
        <a:dk1>
          <a:srgbClr val="003000"/>
        </a:dk1>
        <a:lt1>
          <a:srgbClr val="9FCF9F"/>
        </a:lt1>
        <a:dk2>
          <a:srgbClr val="000000"/>
        </a:dk2>
        <a:lt2>
          <a:srgbClr val="808080"/>
        </a:lt2>
        <a:accent1>
          <a:srgbClr val="FFFFFF"/>
        </a:accent1>
        <a:accent2>
          <a:srgbClr val="006730"/>
        </a:accent2>
        <a:accent3>
          <a:srgbClr val="CDE4CD"/>
        </a:accent3>
        <a:accent4>
          <a:srgbClr val="002700"/>
        </a:accent4>
        <a:accent5>
          <a:srgbClr val="FFFFFF"/>
        </a:accent5>
        <a:accent6>
          <a:srgbClr val="005D2A"/>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11">
        <a:dk1>
          <a:srgbClr val="000000"/>
        </a:dk1>
        <a:lt1>
          <a:srgbClr val="FFFFD5"/>
        </a:lt1>
        <a:dk2>
          <a:srgbClr val="000000"/>
        </a:dk2>
        <a:lt2>
          <a:srgbClr val="808080"/>
        </a:lt2>
        <a:accent1>
          <a:srgbClr val="D7DFCF"/>
        </a:accent1>
        <a:accent2>
          <a:srgbClr val="661600"/>
        </a:accent2>
        <a:accent3>
          <a:srgbClr val="FFFFE7"/>
        </a:accent3>
        <a:accent4>
          <a:srgbClr val="000000"/>
        </a:accent4>
        <a:accent5>
          <a:srgbClr val="E8ECE4"/>
        </a:accent5>
        <a:accent6>
          <a:srgbClr val="5C1300"/>
        </a:accent6>
        <a:hlink>
          <a:srgbClr val="008000"/>
        </a:hlink>
        <a:folHlink>
          <a:srgbClr val="80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1_Custom Design 1">
      <a:dk1>
        <a:srgbClr val="000000"/>
      </a:dk1>
      <a:lt1>
        <a:srgbClr val="AABAC9"/>
      </a:lt1>
      <a:dk2>
        <a:srgbClr val="000000"/>
      </a:dk2>
      <a:lt2>
        <a:srgbClr val="808080"/>
      </a:lt2>
      <a:accent1>
        <a:srgbClr val="D7D7D7"/>
      </a:accent1>
      <a:accent2>
        <a:srgbClr val="003466"/>
      </a:accent2>
      <a:accent3>
        <a:srgbClr val="D2D9E1"/>
      </a:accent3>
      <a:accent4>
        <a:srgbClr val="000000"/>
      </a:accent4>
      <a:accent5>
        <a:srgbClr val="E8E8E8"/>
      </a:accent5>
      <a:accent6>
        <a:srgbClr val="002E5C"/>
      </a:accent6>
      <a:hlink>
        <a:srgbClr val="008000"/>
      </a:hlink>
      <a:folHlink>
        <a:srgbClr val="800000"/>
      </a:folHlink>
    </a:clrScheme>
    <a:fontScheme name="1_Custom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457200" tIns="457200" rIns="457200" bIns="457200" numCol="1" anchor="t" anchorCtr="0" compatLnSpc="1">
        <a:prstTxWarp prst="textNoShape">
          <a:avLst/>
        </a:prstTxWarp>
        <a:spAutoFit/>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457200" tIns="457200" rIns="457200" bIns="457200" numCol="1" anchor="t" anchorCtr="0" compatLnSpc="1">
        <a:prstTxWarp prst="textNoShape">
          <a:avLst/>
        </a:prstTxWarp>
        <a:spAutoFit/>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1_Custom Design 1">
        <a:dk1>
          <a:srgbClr val="000000"/>
        </a:dk1>
        <a:lt1>
          <a:srgbClr val="AABAC9"/>
        </a:lt1>
        <a:dk2>
          <a:srgbClr val="000000"/>
        </a:dk2>
        <a:lt2>
          <a:srgbClr val="808080"/>
        </a:lt2>
        <a:accent1>
          <a:srgbClr val="D7D7D7"/>
        </a:accent1>
        <a:accent2>
          <a:srgbClr val="003466"/>
        </a:accent2>
        <a:accent3>
          <a:srgbClr val="D2D9E1"/>
        </a:accent3>
        <a:accent4>
          <a:srgbClr val="000000"/>
        </a:accent4>
        <a:accent5>
          <a:srgbClr val="E8E8E8"/>
        </a:accent5>
        <a:accent6>
          <a:srgbClr val="002E5C"/>
        </a:accent6>
        <a:hlink>
          <a:srgbClr val="008000"/>
        </a:hlink>
        <a:folHlink>
          <a:srgbClr val="800000"/>
        </a:folHlink>
      </a:clrScheme>
      <a:clrMap bg1="lt1" tx1="dk1" bg2="lt2" tx2="dk2" accent1="accent1" accent2="accent2" accent3="accent3" accent4="accent4" accent5="accent5" accent6="accent6" hlink="hlink" folHlink="folHlink"/>
    </a:extraClrScheme>
    <a:extraClrScheme>
      <a:clrScheme name="1_Custom Design 2">
        <a:dk1>
          <a:srgbClr val="603000"/>
        </a:dk1>
        <a:lt1>
          <a:srgbClr val="CF9860"/>
        </a:lt1>
        <a:dk2>
          <a:srgbClr val="000000"/>
        </a:dk2>
        <a:lt2>
          <a:srgbClr val="808080"/>
        </a:lt2>
        <a:accent1>
          <a:srgbClr val="FFFFCF"/>
        </a:accent1>
        <a:accent2>
          <a:srgbClr val="603000"/>
        </a:accent2>
        <a:accent3>
          <a:srgbClr val="E4CAB6"/>
        </a:accent3>
        <a:accent4>
          <a:srgbClr val="512700"/>
        </a:accent4>
        <a:accent5>
          <a:srgbClr val="FFFFE4"/>
        </a:accent5>
        <a:accent6>
          <a:srgbClr val="562A00"/>
        </a:accent6>
        <a:hlink>
          <a:srgbClr val="C21414"/>
        </a:hlink>
        <a:folHlink>
          <a:srgbClr val="660066"/>
        </a:folHlink>
      </a:clrScheme>
      <a:clrMap bg1="lt1" tx1="dk1" bg2="lt2" tx2="dk2" accent1="accent1" accent2="accent2" accent3="accent3" accent4="accent4" accent5="accent5" accent6="accent6" hlink="hlink" folHlink="folHlink"/>
    </a:extraClrScheme>
    <a:extraClrScheme>
      <a:clrScheme name="1_Custom Design 3">
        <a:dk1>
          <a:srgbClr val="505750"/>
        </a:dk1>
        <a:lt1>
          <a:srgbClr val="FFFFFF"/>
        </a:lt1>
        <a:dk2>
          <a:srgbClr val="000000"/>
        </a:dk2>
        <a:lt2>
          <a:srgbClr val="808080"/>
        </a:lt2>
        <a:accent1>
          <a:srgbClr val="DFDFDF"/>
        </a:accent1>
        <a:accent2>
          <a:srgbClr val="9F3000"/>
        </a:accent2>
        <a:accent3>
          <a:srgbClr val="FFFFFF"/>
        </a:accent3>
        <a:accent4>
          <a:srgbClr val="434943"/>
        </a:accent4>
        <a:accent5>
          <a:srgbClr val="ECECEC"/>
        </a:accent5>
        <a:accent6>
          <a:srgbClr val="902A00"/>
        </a:accent6>
        <a:hlink>
          <a:srgbClr val="C21414"/>
        </a:hlink>
        <a:folHlink>
          <a:srgbClr val="660066"/>
        </a:folHlink>
      </a:clrScheme>
      <a:clrMap bg1="lt1" tx1="dk1" bg2="lt2" tx2="dk2" accent1="accent1" accent2="accent2" accent3="accent3" accent4="accent4" accent5="accent5" accent6="accent6" hlink="hlink" folHlink="folHlink"/>
    </a:extraClrScheme>
    <a:extraClrScheme>
      <a:clrScheme name="1_Custom Design 4">
        <a:dk1>
          <a:srgbClr val="3A0000"/>
        </a:dk1>
        <a:lt1>
          <a:srgbClr val="FFFFFF"/>
        </a:lt1>
        <a:dk2>
          <a:srgbClr val="000000"/>
        </a:dk2>
        <a:lt2>
          <a:srgbClr val="808080"/>
        </a:lt2>
        <a:accent1>
          <a:srgbClr val="FFFFCF"/>
        </a:accent1>
        <a:accent2>
          <a:srgbClr val="9F0000"/>
        </a:accent2>
        <a:accent3>
          <a:srgbClr val="FFFFFF"/>
        </a:accent3>
        <a:accent4>
          <a:srgbClr val="300000"/>
        </a:accent4>
        <a:accent5>
          <a:srgbClr val="FFFFE4"/>
        </a:accent5>
        <a:accent6>
          <a:srgbClr val="90000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1_Custom Design 5">
        <a:dk1>
          <a:srgbClr val="002336"/>
        </a:dk1>
        <a:lt1>
          <a:srgbClr val="E8F0F8"/>
        </a:lt1>
        <a:dk2>
          <a:srgbClr val="000000"/>
        </a:dk2>
        <a:lt2>
          <a:srgbClr val="808080"/>
        </a:lt2>
        <a:accent1>
          <a:srgbClr val="FFFFEF"/>
        </a:accent1>
        <a:accent2>
          <a:srgbClr val="00679F"/>
        </a:accent2>
        <a:accent3>
          <a:srgbClr val="F2F6FB"/>
        </a:accent3>
        <a:accent4>
          <a:srgbClr val="001C2D"/>
        </a:accent4>
        <a:accent5>
          <a:srgbClr val="FFFFF6"/>
        </a:accent5>
        <a:accent6>
          <a:srgbClr val="005D9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1_Custom Design 6">
        <a:dk1>
          <a:srgbClr val="002336"/>
        </a:dk1>
        <a:lt1>
          <a:srgbClr val="CFCFFF"/>
        </a:lt1>
        <a:dk2>
          <a:srgbClr val="000000"/>
        </a:dk2>
        <a:lt2>
          <a:srgbClr val="808080"/>
        </a:lt2>
        <a:accent1>
          <a:srgbClr val="FFFFFF"/>
        </a:accent1>
        <a:accent2>
          <a:srgbClr val="003060"/>
        </a:accent2>
        <a:accent3>
          <a:srgbClr val="E4E4FF"/>
        </a:accent3>
        <a:accent4>
          <a:srgbClr val="001C2D"/>
        </a:accent4>
        <a:accent5>
          <a:srgbClr val="FFFFFF"/>
        </a:accent5>
        <a:accent6>
          <a:srgbClr val="002A56"/>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1_Custom Design 7">
        <a:dk1>
          <a:srgbClr val="000000"/>
        </a:dk1>
        <a:lt1>
          <a:srgbClr val="FFFFFF"/>
        </a:lt1>
        <a:dk2>
          <a:srgbClr val="000000"/>
        </a:dk2>
        <a:lt2>
          <a:srgbClr val="808080"/>
        </a:lt2>
        <a:accent1>
          <a:srgbClr val="EAEAEA"/>
        </a:accent1>
        <a:accent2>
          <a:srgbClr val="4B4B4B"/>
        </a:accent2>
        <a:accent3>
          <a:srgbClr val="FFFFFF"/>
        </a:accent3>
        <a:accent4>
          <a:srgbClr val="000000"/>
        </a:accent4>
        <a:accent5>
          <a:srgbClr val="F3F3F3"/>
        </a:accent5>
        <a:accent6>
          <a:srgbClr val="434343"/>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1_Custom Design 8">
        <a:dk1>
          <a:srgbClr val="000000"/>
        </a:dk1>
        <a:lt1>
          <a:srgbClr val="E3DABB"/>
        </a:lt1>
        <a:dk2>
          <a:srgbClr val="000000"/>
        </a:dk2>
        <a:lt2>
          <a:srgbClr val="808080"/>
        </a:lt2>
        <a:accent1>
          <a:srgbClr val="EAEAEA"/>
        </a:accent1>
        <a:accent2>
          <a:srgbClr val="065290"/>
        </a:accent2>
        <a:accent3>
          <a:srgbClr val="EFEADA"/>
        </a:accent3>
        <a:accent4>
          <a:srgbClr val="000000"/>
        </a:accent4>
        <a:accent5>
          <a:srgbClr val="F3F3F3"/>
        </a:accent5>
        <a:accent6>
          <a:srgbClr val="054982"/>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1_Custom Design 9">
        <a:dk1>
          <a:srgbClr val="00009F"/>
        </a:dk1>
        <a:lt1>
          <a:srgbClr val="FFCFFF"/>
        </a:lt1>
        <a:dk2>
          <a:srgbClr val="000000"/>
        </a:dk2>
        <a:lt2>
          <a:srgbClr val="808080"/>
        </a:lt2>
        <a:accent1>
          <a:srgbClr val="FFFFFF"/>
        </a:accent1>
        <a:accent2>
          <a:srgbClr val="60009F"/>
        </a:accent2>
        <a:accent3>
          <a:srgbClr val="FFE4FF"/>
        </a:accent3>
        <a:accent4>
          <a:srgbClr val="000087"/>
        </a:accent4>
        <a:accent5>
          <a:srgbClr val="FFFFFF"/>
        </a:accent5>
        <a:accent6>
          <a:srgbClr val="56009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1_Custom Design 10">
        <a:dk1>
          <a:srgbClr val="003000"/>
        </a:dk1>
        <a:lt1>
          <a:srgbClr val="9FCF9F"/>
        </a:lt1>
        <a:dk2>
          <a:srgbClr val="000000"/>
        </a:dk2>
        <a:lt2>
          <a:srgbClr val="808080"/>
        </a:lt2>
        <a:accent1>
          <a:srgbClr val="FFFFFF"/>
        </a:accent1>
        <a:accent2>
          <a:srgbClr val="006730"/>
        </a:accent2>
        <a:accent3>
          <a:srgbClr val="CDE4CD"/>
        </a:accent3>
        <a:accent4>
          <a:srgbClr val="002700"/>
        </a:accent4>
        <a:accent5>
          <a:srgbClr val="FFFFFF"/>
        </a:accent5>
        <a:accent6>
          <a:srgbClr val="005D2A"/>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1_Custom Design 11">
        <a:dk1>
          <a:srgbClr val="000000"/>
        </a:dk1>
        <a:lt1>
          <a:srgbClr val="FFFFD5"/>
        </a:lt1>
        <a:dk2>
          <a:srgbClr val="000000"/>
        </a:dk2>
        <a:lt2>
          <a:srgbClr val="808080"/>
        </a:lt2>
        <a:accent1>
          <a:srgbClr val="D7DFCF"/>
        </a:accent1>
        <a:accent2>
          <a:srgbClr val="661600"/>
        </a:accent2>
        <a:accent3>
          <a:srgbClr val="FFFFE7"/>
        </a:accent3>
        <a:accent4>
          <a:srgbClr val="000000"/>
        </a:accent4>
        <a:accent5>
          <a:srgbClr val="E8ECE4"/>
        </a:accent5>
        <a:accent6>
          <a:srgbClr val="5C1300"/>
        </a:accent6>
        <a:hlink>
          <a:srgbClr val="008000"/>
        </a:hlink>
        <a:folHlink>
          <a:srgbClr val="8000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Custom Design">
  <a:themeElements>
    <a:clrScheme name="2_Custom Design 1">
      <a:dk1>
        <a:srgbClr val="000000"/>
      </a:dk1>
      <a:lt1>
        <a:srgbClr val="AABAC9"/>
      </a:lt1>
      <a:dk2>
        <a:srgbClr val="000000"/>
      </a:dk2>
      <a:lt2>
        <a:srgbClr val="808080"/>
      </a:lt2>
      <a:accent1>
        <a:srgbClr val="D7D7D7"/>
      </a:accent1>
      <a:accent2>
        <a:srgbClr val="003466"/>
      </a:accent2>
      <a:accent3>
        <a:srgbClr val="D2D9E1"/>
      </a:accent3>
      <a:accent4>
        <a:srgbClr val="000000"/>
      </a:accent4>
      <a:accent5>
        <a:srgbClr val="E8E8E8"/>
      </a:accent5>
      <a:accent6>
        <a:srgbClr val="002E5C"/>
      </a:accent6>
      <a:hlink>
        <a:srgbClr val="008000"/>
      </a:hlink>
      <a:folHlink>
        <a:srgbClr val="800000"/>
      </a:folHlink>
    </a:clrScheme>
    <a:fontScheme name="2_Custom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457200" tIns="457200" rIns="457200" bIns="457200" numCol="1" anchor="t" anchorCtr="0" compatLnSpc="1">
        <a:prstTxWarp prst="textNoShape">
          <a:avLst/>
        </a:prstTxWarp>
        <a:spAutoFit/>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457200" tIns="457200" rIns="457200" bIns="457200" numCol="1" anchor="t" anchorCtr="0" compatLnSpc="1">
        <a:prstTxWarp prst="textNoShape">
          <a:avLst/>
        </a:prstTxWarp>
        <a:spAutoFit/>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2_Custom Design 1">
        <a:dk1>
          <a:srgbClr val="000000"/>
        </a:dk1>
        <a:lt1>
          <a:srgbClr val="AABAC9"/>
        </a:lt1>
        <a:dk2>
          <a:srgbClr val="000000"/>
        </a:dk2>
        <a:lt2>
          <a:srgbClr val="808080"/>
        </a:lt2>
        <a:accent1>
          <a:srgbClr val="D7D7D7"/>
        </a:accent1>
        <a:accent2>
          <a:srgbClr val="003466"/>
        </a:accent2>
        <a:accent3>
          <a:srgbClr val="D2D9E1"/>
        </a:accent3>
        <a:accent4>
          <a:srgbClr val="000000"/>
        </a:accent4>
        <a:accent5>
          <a:srgbClr val="E8E8E8"/>
        </a:accent5>
        <a:accent6>
          <a:srgbClr val="002E5C"/>
        </a:accent6>
        <a:hlink>
          <a:srgbClr val="008000"/>
        </a:hlink>
        <a:folHlink>
          <a:srgbClr val="800000"/>
        </a:folHlink>
      </a:clrScheme>
      <a:clrMap bg1="lt1" tx1="dk1" bg2="lt2" tx2="dk2" accent1="accent1" accent2="accent2" accent3="accent3" accent4="accent4" accent5="accent5" accent6="accent6" hlink="hlink" folHlink="folHlink"/>
    </a:extraClrScheme>
    <a:extraClrScheme>
      <a:clrScheme name="2_Custom Design 2">
        <a:dk1>
          <a:srgbClr val="603000"/>
        </a:dk1>
        <a:lt1>
          <a:srgbClr val="CF9860"/>
        </a:lt1>
        <a:dk2>
          <a:srgbClr val="000000"/>
        </a:dk2>
        <a:lt2>
          <a:srgbClr val="808080"/>
        </a:lt2>
        <a:accent1>
          <a:srgbClr val="FFFFCF"/>
        </a:accent1>
        <a:accent2>
          <a:srgbClr val="603000"/>
        </a:accent2>
        <a:accent3>
          <a:srgbClr val="E4CAB6"/>
        </a:accent3>
        <a:accent4>
          <a:srgbClr val="512700"/>
        </a:accent4>
        <a:accent5>
          <a:srgbClr val="FFFFE4"/>
        </a:accent5>
        <a:accent6>
          <a:srgbClr val="562A00"/>
        </a:accent6>
        <a:hlink>
          <a:srgbClr val="C21414"/>
        </a:hlink>
        <a:folHlink>
          <a:srgbClr val="660066"/>
        </a:folHlink>
      </a:clrScheme>
      <a:clrMap bg1="lt1" tx1="dk1" bg2="lt2" tx2="dk2" accent1="accent1" accent2="accent2" accent3="accent3" accent4="accent4" accent5="accent5" accent6="accent6" hlink="hlink" folHlink="folHlink"/>
    </a:extraClrScheme>
    <a:extraClrScheme>
      <a:clrScheme name="2_Custom Design 3">
        <a:dk1>
          <a:srgbClr val="505750"/>
        </a:dk1>
        <a:lt1>
          <a:srgbClr val="FFFFFF"/>
        </a:lt1>
        <a:dk2>
          <a:srgbClr val="000000"/>
        </a:dk2>
        <a:lt2>
          <a:srgbClr val="808080"/>
        </a:lt2>
        <a:accent1>
          <a:srgbClr val="DFDFDF"/>
        </a:accent1>
        <a:accent2>
          <a:srgbClr val="9F3000"/>
        </a:accent2>
        <a:accent3>
          <a:srgbClr val="FFFFFF"/>
        </a:accent3>
        <a:accent4>
          <a:srgbClr val="434943"/>
        </a:accent4>
        <a:accent5>
          <a:srgbClr val="ECECEC"/>
        </a:accent5>
        <a:accent6>
          <a:srgbClr val="902A00"/>
        </a:accent6>
        <a:hlink>
          <a:srgbClr val="C21414"/>
        </a:hlink>
        <a:folHlink>
          <a:srgbClr val="660066"/>
        </a:folHlink>
      </a:clrScheme>
      <a:clrMap bg1="lt1" tx1="dk1" bg2="lt2" tx2="dk2" accent1="accent1" accent2="accent2" accent3="accent3" accent4="accent4" accent5="accent5" accent6="accent6" hlink="hlink" folHlink="folHlink"/>
    </a:extraClrScheme>
    <a:extraClrScheme>
      <a:clrScheme name="2_Custom Design 4">
        <a:dk1>
          <a:srgbClr val="3A0000"/>
        </a:dk1>
        <a:lt1>
          <a:srgbClr val="FFFFFF"/>
        </a:lt1>
        <a:dk2>
          <a:srgbClr val="000000"/>
        </a:dk2>
        <a:lt2>
          <a:srgbClr val="808080"/>
        </a:lt2>
        <a:accent1>
          <a:srgbClr val="FFFFCF"/>
        </a:accent1>
        <a:accent2>
          <a:srgbClr val="9F0000"/>
        </a:accent2>
        <a:accent3>
          <a:srgbClr val="FFFFFF"/>
        </a:accent3>
        <a:accent4>
          <a:srgbClr val="300000"/>
        </a:accent4>
        <a:accent5>
          <a:srgbClr val="FFFFE4"/>
        </a:accent5>
        <a:accent6>
          <a:srgbClr val="90000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2_Custom Design 5">
        <a:dk1>
          <a:srgbClr val="002336"/>
        </a:dk1>
        <a:lt1>
          <a:srgbClr val="E8F0F8"/>
        </a:lt1>
        <a:dk2>
          <a:srgbClr val="000000"/>
        </a:dk2>
        <a:lt2>
          <a:srgbClr val="808080"/>
        </a:lt2>
        <a:accent1>
          <a:srgbClr val="FFFFEF"/>
        </a:accent1>
        <a:accent2>
          <a:srgbClr val="00679F"/>
        </a:accent2>
        <a:accent3>
          <a:srgbClr val="F2F6FB"/>
        </a:accent3>
        <a:accent4>
          <a:srgbClr val="001C2D"/>
        </a:accent4>
        <a:accent5>
          <a:srgbClr val="FFFFF6"/>
        </a:accent5>
        <a:accent6>
          <a:srgbClr val="005D9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2_Custom Design 6">
        <a:dk1>
          <a:srgbClr val="002336"/>
        </a:dk1>
        <a:lt1>
          <a:srgbClr val="CFCFFF"/>
        </a:lt1>
        <a:dk2>
          <a:srgbClr val="000000"/>
        </a:dk2>
        <a:lt2>
          <a:srgbClr val="808080"/>
        </a:lt2>
        <a:accent1>
          <a:srgbClr val="FFFFFF"/>
        </a:accent1>
        <a:accent2>
          <a:srgbClr val="003060"/>
        </a:accent2>
        <a:accent3>
          <a:srgbClr val="E4E4FF"/>
        </a:accent3>
        <a:accent4>
          <a:srgbClr val="001C2D"/>
        </a:accent4>
        <a:accent5>
          <a:srgbClr val="FFFFFF"/>
        </a:accent5>
        <a:accent6>
          <a:srgbClr val="002A56"/>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2_Custom Design 7">
        <a:dk1>
          <a:srgbClr val="000000"/>
        </a:dk1>
        <a:lt1>
          <a:srgbClr val="FFFFFF"/>
        </a:lt1>
        <a:dk2>
          <a:srgbClr val="000000"/>
        </a:dk2>
        <a:lt2>
          <a:srgbClr val="808080"/>
        </a:lt2>
        <a:accent1>
          <a:srgbClr val="EAEAEA"/>
        </a:accent1>
        <a:accent2>
          <a:srgbClr val="4B4B4B"/>
        </a:accent2>
        <a:accent3>
          <a:srgbClr val="FFFFFF"/>
        </a:accent3>
        <a:accent4>
          <a:srgbClr val="000000"/>
        </a:accent4>
        <a:accent5>
          <a:srgbClr val="F3F3F3"/>
        </a:accent5>
        <a:accent6>
          <a:srgbClr val="434343"/>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2_Custom Design 8">
        <a:dk1>
          <a:srgbClr val="000000"/>
        </a:dk1>
        <a:lt1>
          <a:srgbClr val="E3DABB"/>
        </a:lt1>
        <a:dk2>
          <a:srgbClr val="000000"/>
        </a:dk2>
        <a:lt2>
          <a:srgbClr val="808080"/>
        </a:lt2>
        <a:accent1>
          <a:srgbClr val="EAEAEA"/>
        </a:accent1>
        <a:accent2>
          <a:srgbClr val="065290"/>
        </a:accent2>
        <a:accent3>
          <a:srgbClr val="EFEADA"/>
        </a:accent3>
        <a:accent4>
          <a:srgbClr val="000000"/>
        </a:accent4>
        <a:accent5>
          <a:srgbClr val="F3F3F3"/>
        </a:accent5>
        <a:accent6>
          <a:srgbClr val="054982"/>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2_Custom Design 9">
        <a:dk1>
          <a:srgbClr val="00009F"/>
        </a:dk1>
        <a:lt1>
          <a:srgbClr val="FFCFFF"/>
        </a:lt1>
        <a:dk2>
          <a:srgbClr val="000000"/>
        </a:dk2>
        <a:lt2>
          <a:srgbClr val="808080"/>
        </a:lt2>
        <a:accent1>
          <a:srgbClr val="FFFFFF"/>
        </a:accent1>
        <a:accent2>
          <a:srgbClr val="60009F"/>
        </a:accent2>
        <a:accent3>
          <a:srgbClr val="FFE4FF"/>
        </a:accent3>
        <a:accent4>
          <a:srgbClr val="000087"/>
        </a:accent4>
        <a:accent5>
          <a:srgbClr val="FFFFFF"/>
        </a:accent5>
        <a:accent6>
          <a:srgbClr val="56009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2_Custom Design 10">
        <a:dk1>
          <a:srgbClr val="003000"/>
        </a:dk1>
        <a:lt1>
          <a:srgbClr val="9FCF9F"/>
        </a:lt1>
        <a:dk2>
          <a:srgbClr val="000000"/>
        </a:dk2>
        <a:lt2>
          <a:srgbClr val="808080"/>
        </a:lt2>
        <a:accent1>
          <a:srgbClr val="FFFFFF"/>
        </a:accent1>
        <a:accent2>
          <a:srgbClr val="006730"/>
        </a:accent2>
        <a:accent3>
          <a:srgbClr val="CDE4CD"/>
        </a:accent3>
        <a:accent4>
          <a:srgbClr val="002700"/>
        </a:accent4>
        <a:accent5>
          <a:srgbClr val="FFFFFF"/>
        </a:accent5>
        <a:accent6>
          <a:srgbClr val="005D2A"/>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2_Custom Design 11">
        <a:dk1>
          <a:srgbClr val="000000"/>
        </a:dk1>
        <a:lt1>
          <a:srgbClr val="FFFFD5"/>
        </a:lt1>
        <a:dk2>
          <a:srgbClr val="000000"/>
        </a:dk2>
        <a:lt2>
          <a:srgbClr val="808080"/>
        </a:lt2>
        <a:accent1>
          <a:srgbClr val="D7DFCF"/>
        </a:accent1>
        <a:accent2>
          <a:srgbClr val="661600"/>
        </a:accent2>
        <a:accent3>
          <a:srgbClr val="FFFFE7"/>
        </a:accent3>
        <a:accent4>
          <a:srgbClr val="000000"/>
        </a:accent4>
        <a:accent5>
          <a:srgbClr val="E8ECE4"/>
        </a:accent5>
        <a:accent6>
          <a:srgbClr val="5C1300"/>
        </a:accent6>
        <a:hlink>
          <a:srgbClr val="008000"/>
        </a:hlink>
        <a:folHlink>
          <a:srgbClr val="8000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10561</TotalTime>
  <Words>472</Words>
  <Application>Microsoft Office PowerPoint</Application>
  <PresentationFormat>Custom</PresentationFormat>
  <Paragraphs>37</Paragraphs>
  <Slides>1</Slides>
  <Notes>1</Notes>
  <HiddenSlides>0</HiddenSlides>
  <MMClips>0</MMClips>
  <ScaleCrop>false</ScaleCrop>
  <HeadingPairs>
    <vt:vector size="4" baseType="variant">
      <vt:variant>
        <vt:lpstr>Theme</vt:lpstr>
      </vt:variant>
      <vt:variant>
        <vt:i4>4</vt:i4>
      </vt:variant>
      <vt:variant>
        <vt:lpstr>Slide Titles</vt:lpstr>
      </vt:variant>
      <vt:variant>
        <vt:i4>1</vt:i4>
      </vt:variant>
    </vt:vector>
  </HeadingPairs>
  <TitlesOfParts>
    <vt:vector size="5" baseType="lpstr">
      <vt:lpstr>Custom Design</vt:lpstr>
      <vt:lpstr>1_Custom Design</vt:lpstr>
      <vt:lpstr>2_Custom Design</vt:lpstr>
      <vt:lpstr>Concourse</vt:lpstr>
      <vt:lpstr>Slide 1</vt:lpstr>
    </vt:vector>
  </TitlesOfParts>
  <Company>www.PosterPresentations.com</Company>
  <LinksUpToDate>false</LinksUpToDate>
  <SharedDoc>false</SharedDoc>
  <HyperlinkBase>http://www.posterpresentations.com</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48x36 Poster Template</dc:title>
  <dc:subject>Free PowerPoint poster templates</dc:subject>
  <dc:creator>A. Kotoulas</dc:creator>
  <cp:keywords>poster presentation, poster design, poster template</cp:keywords>
  <dc:description>Non-authorized printing of this poster template by any commercial printing service other than PosterPresentations.com is strictly prohibited._x000d_
Non-profit educational printing centers are exempt._x000d_
To obtain printing authorization call:_x000d_
1.866.649.3004_x000d_
_x000d_
© 2007 Canterbury Media Services, Inc</dc:description>
  <cp:lastModifiedBy>AuroraM</cp:lastModifiedBy>
  <cp:revision>209</cp:revision>
  <dcterms:created xsi:type="dcterms:W3CDTF">2005-05-18T01:24:28Z</dcterms:created>
  <dcterms:modified xsi:type="dcterms:W3CDTF">2010-07-29T05:19:27Z</dcterms:modified>
  <cp:category>Powerpoint poster templates</cp:category>
</cp:coreProperties>
</file>